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74" r:id="rId2"/>
    <p:sldId id="256" r:id="rId3"/>
    <p:sldId id="264" r:id="rId4"/>
    <p:sldId id="266" r:id="rId5"/>
    <p:sldId id="267" r:id="rId6"/>
    <p:sldId id="261" r:id="rId7"/>
    <p:sldId id="268" r:id="rId8"/>
    <p:sldId id="269" r:id="rId9"/>
    <p:sldId id="273" r:id="rId10"/>
    <p:sldId id="270" r:id="rId11"/>
  </p:sldIdLst>
  <p:sldSz cx="12192000" cy="6858000"/>
  <p:notesSz cx="6858000" cy="9144000"/>
  <p:embeddedFontLst>
    <p:embeddedFont>
      <p:font typeface="Mazama" pitchFamily="2"/>
      <p:regular r:id="rId13"/>
    </p:embeddedFont>
    <p:embeddedFont>
      <p:font typeface="Playfair Display Black" pitchFamily="2" charset="77"/>
      <p:bold r:id="rId14"/>
      <p:italic r:id="rId15"/>
      <p:boldItalic r:id="rId16"/>
    </p:embeddedFont>
    <p:embeddedFont>
      <p:font typeface="Playfair Display Medium" pitchFamily="2" charset="77"/>
      <p:regular r:id="rId17"/>
      <p:italic r:id="rId18"/>
    </p:embeddedFont>
    <p:embeddedFont>
      <p:font typeface="Playfair Display SemiBold" pitchFamily="2" charset="77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9"/>
    <p:restoredTop sz="93401"/>
  </p:normalViewPr>
  <p:slideViewPr>
    <p:cSldViewPr snapToGrid="0">
      <p:cViewPr varScale="1">
        <p:scale>
          <a:sx n="119" d="100"/>
          <a:sy n="119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C9B3D-EAAC-8D43-9BEA-E324231E5653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68679-571E-AC48-9602-6831D574EF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163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Ink splatters from </a:t>
            </a:r>
            <a:r>
              <a:rPr lang="en-HK" dirty="0" err="1">
                <a:effectLst/>
              </a:rPr>
              <a:t>Freepik.com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68679-571E-AC48-9602-6831D574EFA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68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0BCE-1F99-AC6B-3510-BE0F6A64FC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4962" y="3969247"/>
            <a:ext cx="11522075" cy="2339478"/>
          </a:xfrm>
          <a:prstGeom prst="rect">
            <a:avLst/>
          </a:prstGeom>
        </p:spPr>
        <p:txBody>
          <a:bodyPr wrap="square" tIns="36000" anchor="ctr">
            <a:normAutofit/>
          </a:bodyPr>
          <a:lstStyle>
            <a:lvl1pPr algn="ctr">
              <a:defRPr sz="15600">
                <a:solidFill>
                  <a:schemeClr val="accent1"/>
                </a:solidFill>
                <a:latin typeface="Mazama" pitchFamily="2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0C968-BFA7-86A1-AF3D-11F91D95A9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33534"/>
            <a:ext cx="9144000" cy="590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b="0" i="0">
                <a:solidFill>
                  <a:schemeClr val="accent1"/>
                </a:solidFill>
                <a:latin typeface="Playfair Display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D45E19-3F73-5BE9-5F59-5A5FA0528D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1" y="549275"/>
            <a:ext cx="9144000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b="0" i="0" kern="1200" dirty="0" smtClean="0">
                <a:solidFill>
                  <a:schemeClr val="accent1"/>
                </a:solidFill>
                <a:latin typeface="Playfair Display Medium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1B69DAD-45E7-2EC9-E1B4-5A4F84A82D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097" y="5816615"/>
            <a:ext cx="39527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accent1"/>
                </a:solidFill>
                <a:latin typeface="Playfair Display Medium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15941D3-87F5-AF10-1043-8A6A90195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45130" y="5816615"/>
            <a:ext cx="395277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accent1"/>
                </a:solidFill>
                <a:latin typeface="Playfair Display Medium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@</a:t>
            </a:r>
            <a:r>
              <a:rPr lang="en-GB" dirty="0" err="1"/>
              <a:t>dstoryco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511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79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2B36-F18C-DA87-C6F5-356F8C226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5250" y="857570"/>
            <a:ext cx="452387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600" b="0" i="0" kern="1200" dirty="0">
                <a:solidFill>
                  <a:schemeClr val="accent1"/>
                </a:solidFill>
                <a:latin typeface="Playfair Display Medium" pitchFamily="2" charset="77"/>
                <a:ea typeface="+mn-ea"/>
                <a:cs typeface="+mn-cs"/>
              </a:defRPr>
            </a:lvl1pPr>
          </a:lstStyle>
          <a:p>
            <a:r>
              <a:rPr lang="en-GB" dirty="0"/>
              <a:t>CONTENTS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863769-CA19-D930-B947-2630912932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5251" y="2165167"/>
            <a:ext cx="4523875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1pPr>
            <a:lvl2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2pPr>
            <a:lvl3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3pPr>
            <a:lvl4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4pPr>
            <a:lvl5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5pPr>
          </a:lstStyle>
          <a:p>
            <a:pPr lvl="0"/>
            <a:r>
              <a:rPr lang="en-GB" dirty="0"/>
              <a:t>Point 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DEB149D-A6B9-EC3D-5B55-2CBFFBFC6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5251" y="1878935"/>
            <a:ext cx="452387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1pPr>
            <a:lvl2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2pPr>
            <a:lvl3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3pPr>
            <a:lvl4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4pPr>
            <a:lvl5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5pPr>
          </a:lstStyle>
          <a:p>
            <a:pPr lvl="0"/>
            <a:r>
              <a:rPr lang="en-GB" dirty="0"/>
              <a:t>Chapter. 01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9C3DF11-48D3-9333-9AFE-EEAA4E231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45250" y="3306565"/>
            <a:ext cx="4523875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1pPr>
            <a:lvl2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2pPr>
            <a:lvl3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3pPr>
            <a:lvl4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4pPr>
            <a:lvl5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5pPr>
          </a:lstStyle>
          <a:p>
            <a:pPr lvl="0"/>
            <a:r>
              <a:rPr lang="en-GB" dirty="0"/>
              <a:t>Point 2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6937CEC-77D9-D387-D623-4CE8DB01DB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5250" y="3020333"/>
            <a:ext cx="452387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1pPr>
            <a:lvl2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2pPr>
            <a:lvl3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3pPr>
            <a:lvl4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4pPr>
            <a:lvl5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5pPr>
          </a:lstStyle>
          <a:p>
            <a:pPr lvl="0"/>
            <a:r>
              <a:rPr lang="en-GB" dirty="0"/>
              <a:t>Chapter. 02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A54C350-53FA-6B3E-38BC-060A16606F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45249" y="4453665"/>
            <a:ext cx="4523875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1pPr>
            <a:lvl2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2pPr>
            <a:lvl3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3pPr>
            <a:lvl4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4pPr>
            <a:lvl5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5pPr>
          </a:lstStyle>
          <a:p>
            <a:pPr lvl="0"/>
            <a:r>
              <a:rPr lang="en-GB" dirty="0"/>
              <a:t>Point 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E1DE1F1-8929-E327-BA5B-629E8031A3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45249" y="4167433"/>
            <a:ext cx="452387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1pPr>
            <a:lvl2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2pPr>
            <a:lvl3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3pPr>
            <a:lvl4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4pPr>
            <a:lvl5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5pPr>
          </a:lstStyle>
          <a:p>
            <a:pPr lvl="0"/>
            <a:r>
              <a:rPr lang="en-GB" dirty="0"/>
              <a:t>Chapter. 03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027E18-5930-BD53-55F3-D7D549A799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45249" y="5598955"/>
            <a:ext cx="4523875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1pPr>
            <a:lvl2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2pPr>
            <a:lvl3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3pPr>
            <a:lvl4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4pPr>
            <a:lvl5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5pPr>
          </a:lstStyle>
          <a:p>
            <a:pPr lvl="0"/>
            <a:r>
              <a:rPr lang="en-GB" dirty="0"/>
              <a:t>Point 4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36D6DBD-0796-0FA7-879A-98043362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45249" y="5312723"/>
            <a:ext cx="452387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1pPr>
            <a:lvl2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2pPr>
            <a:lvl3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3pPr>
            <a:lvl4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4pPr>
            <a:lvl5pPr>
              <a:defRPr>
                <a:solidFill>
                  <a:schemeClr val="accent1"/>
                </a:solidFill>
                <a:latin typeface="Playfair Display Medium" pitchFamily="2" charset="77"/>
                <a:cs typeface="Playfair Display Medium" pitchFamily="2" charset="77"/>
              </a:defRPr>
            </a:lvl5pPr>
          </a:lstStyle>
          <a:p>
            <a:pPr lvl="0"/>
            <a:r>
              <a:rPr lang="en-GB" dirty="0"/>
              <a:t>Chapter. 04</a:t>
            </a:r>
          </a:p>
        </p:txBody>
      </p:sp>
    </p:spTree>
    <p:extLst>
      <p:ext uri="{BB962C8B-B14F-4D97-AF65-F5344CB8AC3E}">
        <p14:creationId xmlns:p14="http://schemas.microsoft.com/office/powerpoint/2010/main" val="266055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0:5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0CF96-100A-3861-771E-363CBAD3782B}"/>
              </a:ext>
            </a:extLst>
          </p:cNvPr>
          <p:cNvCxnSpPr>
            <a:cxnSpLocks/>
          </p:cNvCxnSpPr>
          <p:nvPr userDrawn="1"/>
        </p:nvCxnSpPr>
        <p:spPr>
          <a:xfrm>
            <a:off x="0" y="1116801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A50940-279B-00DC-0CFA-ECC09744948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9323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8E94767-290E-0D01-1420-C9559202389A}"/>
              </a:ext>
            </a:extLst>
          </p:cNvPr>
          <p:cNvGrpSpPr/>
          <p:nvPr userDrawn="1"/>
        </p:nvGrpSpPr>
        <p:grpSpPr>
          <a:xfrm>
            <a:off x="263562" y="262401"/>
            <a:ext cx="230248" cy="230248"/>
            <a:chOff x="396912" y="268751"/>
            <a:chExt cx="230248" cy="23024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52F020-ECA4-473A-FB65-A6A9365E01EE}"/>
                </a:ext>
              </a:extLst>
            </p:cNvPr>
            <p:cNvCxnSpPr>
              <a:cxnSpLocks/>
            </p:cNvCxnSpPr>
            <p:nvPr/>
          </p:nvCxnSpPr>
          <p:spPr>
            <a:xfrm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366961-3C25-2F38-6DC5-9EC8EEC459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188543-8457-1649-2517-46EF27570665}"/>
              </a:ext>
            </a:extLst>
          </p:cNvPr>
          <p:cNvGrpSpPr/>
          <p:nvPr userDrawn="1"/>
        </p:nvGrpSpPr>
        <p:grpSpPr>
          <a:xfrm>
            <a:off x="11698190" y="262401"/>
            <a:ext cx="230248" cy="230248"/>
            <a:chOff x="396912" y="268751"/>
            <a:chExt cx="230248" cy="23024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4121E3D-2AD1-02F5-6F38-F29F0CA3CBD4}"/>
                </a:ext>
              </a:extLst>
            </p:cNvPr>
            <p:cNvCxnSpPr>
              <a:cxnSpLocks/>
            </p:cNvCxnSpPr>
            <p:nvPr/>
          </p:nvCxnSpPr>
          <p:spPr>
            <a:xfrm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ED10B5F-8404-60D9-0FAF-BB893EB184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574567-3ECA-0C51-2329-232DA44346B4}"/>
              </a:ext>
            </a:extLst>
          </p:cNvPr>
          <p:cNvGrpSpPr/>
          <p:nvPr userDrawn="1"/>
        </p:nvGrpSpPr>
        <p:grpSpPr>
          <a:xfrm>
            <a:off x="263562" y="6365352"/>
            <a:ext cx="230248" cy="230248"/>
            <a:chOff x="396912" y="268751"/>
            <a:chExt cx="230248" cy="23024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AEE85D-E1A5-8087-EB52-B6B68949A566}"/>
                </a:ext>
              </a:extLst>
            </p:cNvPr>
            <p:cNvCxnSpPr>
              <a:cxnSpLocks/>
            </p:cNvCxnSpPr>
            <p:nvPr/>
          </p:nvCxnSpPr>
          <p:spPr>
            <a:xfrm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84C3E2-AC69-AC2C-4B77-73DCE5D6DF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5207C-4DCE-AA1F-485F-BA9719620A0D}"/>
              </a:ext>
            </a:extLst>
          </p:cNvPr>
          <p:cNvGrpSpPr/>
          <p:nvPr userDrawn="1"/>
        </p:nvGrpSpPr>
        <p:grpSpPr>
          <a:xfrm>
            <a:off x="11698189" y="6365352"/>
            <a:ext cx="230248" cy="230248"/>
            <a:chOff x="396912" y="268751"/>
            <a:chExt cx="230248" cy="23024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8E523E-DD8C-4A78-EA31-BC9F078731C6}"/>
                </a:ext>
              </a:extLst>
            </p:cNvPr>
            <p:cNvCxnSpPr>
              <a:cxnSpLocks/>
            </p:cNvCxnSpPr>
            <p:nvPr/>
          </p:nvCxnSpPr>
          <p:spPr>
            <a:xfrm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95BEC3-149C-AA28-751B-AD37782C2F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2A039B-54FC-E800-5EFC-A293238FD370}"/>
              </a:ext>
            </a:extLst>
          </p:cNvPr>
          <p:cNvCxnSpPr>
            <a:cxnSpLocks/>
          </p:cNvCxnSpPr>
          <p:nvPr userDrawn="1"/>
        </p:nvCxnSpPr>
        <p:spPr>
          <a:xfrm>
            <a:off x="1435828" y="6480476"/>
            <a:ext cx="93203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66B09DB-9C09-F161-5691-D1D1B475B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1750" y="492649"/>
            <a:ext cx="2288501" cy="1325563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b">
            <a:noAutofit/>
          </a:bodyPr>
          <a:lstStyle>
            <a:lvl1pPr algn="ctr">
              <a:defRPr lang="en-GB" sz="7200" dirty="0">
                <a:solidFill>
                  <a:schemeClr val="accent1"/>
                </a:solidFill>
                <a:latin typeface="Mazama" pitchFamily="2"/>
                <a:ea typeface="+mn-ea"/>
                <a:cs typeface="+mn-cs"/>
              </a:defRPr>
            </a:lvl1pPr>
          </a:lstStyle>
          <a:p>
            <a:pPr marL="0" lvl="0" algn="ctr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5019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518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D7CA04-BA34-B10B-B654-D7745848451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1F62D-AD69-8251-8383-1F97A906994D}"/>
              </a:ext>
            </a:extLst>
          </p:cNvPr>
          <p:cNvSpPr/>
          <p:nvPr userDrawn="1"/>
        </p:nvSpPr>
        <p:spPr>
          <a:xfrm>
            <a:off x="120650" y="120650"/>
            <a:ext cx="5854700" cy="6616700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890343-A872-A38D-E402-7D2F49B949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197" y="582075"/>
            <a:ext cx="4315605" cy="58477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>
            <a:lvl1pPr algn="ctr">
              <a:defRPr lang="en-GB" sz="3200" dirty="0">
                <a:solidFill>
                  <a:schemeClr val="bg1"/>
                </a:solidFill>
                <a:latin typeface="Playfair Display Medium" pitchFamily="2" charset="77"/>
                <a:ea typeface="+mn-ea"/>
                <a:cs typeface="+mn-cs"/>
              </a:defRPr>
            </a:lvl1pPr>
          </a:lstStyle>
          <a:p>
            <a:pPr marL="0" lvl="0" algn="ctr"/>
            <a:r>
              <a:rPr lang="en-GB" dirty="0"/>
              <a:t>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F79A21-6DC6-D175-05F1-6F129DF6EF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4897" y="582074"/>
            <a:ext cx="4556906" cy="58583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536575" indent="-536575" algn="l" defTabSz="914400" rtl="0" eaLnBrk="1" latinLnBrk="0" hangingPunct="1">
              <a:lnSpc>
                <a:spcPct val="100000"/>
              </a:lnSpc>
              <a:buSzPct val="10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n-GB" sz="3200" kern="1200" dirty="0" smtClean="0">
                <a:solidFill>
                  <a:schemeClr val="accent1"/>
                </a:solidFill>
                <a:latin typeface="Playfair Display Medium" pitchFamily="2" charset="77"/>
                <a:ea typeface="+mn-ea"/>
                <a:cs typeface="+mn-cs"/>
              </a:defRPr>
            </a:lvl1pPr>
            <a:lvl2pPr marL="536575" indent="-536575" algn="l" defTabSz="914400" rtl="0" eaLnBrk="1" latinLnBrk="0" hangingPunct="1">
              <a:lnSpc>
                <a:spcPct val="180000"/>
              </a:lnSpc>
              <a:buSzPct val="10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n-GB" sz="3200" kern="1200" dirty="0" smtClean="0">
                <a:solidFill>
                  <a:schemeClr val="accent1"/>
                </a:solidFill>
                <a:latin typeface="Playfair Display Medium" pitchFamily="2" charset="77"/>
                <a:ea typeface="+mn-ea"/>
                <a:cs typeface="+mn-cs"/>
              </a:defRPr>
            </a:lvl2pPr>
            <a:lvl3pPr marL="536575" indent="-536575" algn="l" defTabSz="914400" rtl="0" eaLnBrk="1" latinLnBrk="0" hangingPunct="1">
              <a:lnSpc>
                <a:spcPct val="180000"/>
              </a:lnSpc>
              <a:buSzPct val="10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n-GB" sz="3200" kern="1200" dirty="0" smtClean="0">
                <a:solidFill>
                  <a:schemeClr val="accent1"/>
                </a:solidFill>
                <a:latin typeface="Playfair Display Medium" pitchFamily="2" charset="77"/>
                <a:ea typeface="+mn-ea"/>
                <a:cs typeface="+mn-cs"/>
              </a:defRPr>
            </a:lvl3pPr>
            <a:lvl4pPr marL="536575" indent="-536575" algn="l" defTabSz="914400" rtl="0" eaLnBrk="1" latinLnBrk="0" hangingPunct="1">
              <a:lnSpc>
                <a:spcPct val="180000"/>
              </a:lnSpc>
              <a:buSzPct val="10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n-GB" sz="3200" kern="1200" dirty="0" smtClean="0">
                <a:solidFill>
                  <a:schemeClr val="accent1"/>
                </a:solidFill>
                <a:latin typeface="Playfair Display Medium" pitchFamily="2" charset="77"/>
                <a:ea typeface="+mn-ea"/>
                <a:cs typeface="+mn-cs"/>
              </a:defRPr>
            </a:lvl4pPr>
            <a:lvl5pPr marL="536575" indent="-536575" algn="l" defTabSz="914400" rtl="0" eaLnBrk="1" latinLnBrk="0" hangingPunct="1">
              <a:lnSpc>
                <a:spcPct val="180000"/>
              </a:lnSpc>
              <a:buSzPct val="10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en-GB" sz="3200" kern="1200" dirty="0">
                <a:solidFill>
                  <a:schemeClr val="accent1"/>
                </a:solidFill>
                <a:latin typeface="Playfair Display Medium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Point 1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Point 2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Point 3</a:t>
            </a:r>
          </a:p>
        </p:txBody>
      </p:sp>
    </p:spTree>
    <p:extLst>
      <p:ext uri="{BB962C8B-B14F-4D97-AF65-F5344CB8AC3E}">
        <p14:creationId xmlns:p14="http://schemas.microsoft.com/office/powerpoint/2010/main" val="242706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9360-B298-BEF3-D59B-10B9E4CC7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9815" y="414272"/>
            <a:ext cx="2432369" cy="42240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none" lIns="108000" tIns="72000" rIns="108000" bIns="72000" rtlCol="0">
            <a:normAutofit/>
          </a:bodyPr>
          <a:lstStyle>
            <a:lvl1pPr>
              <a:defRPr lang="en-GB" sz="1800" b="0" i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GB" dirty="0"/>
              <a:t>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516B7-8E2E-DFB0-751A-DC377EA28320}"/>
              </a:ext>
            </a:extLst>
          </p:cNvPr>
          <p:cNvCxnSpPr>
            <a:cxnSpLocks/>
          </p:cNvCxnSpPr>
          <p:nvPr userDrawn="1"/>
        </p:nvCxnSpPr>
        <p:spPr>
          <a:xfrm>
            <a:off x="0" y="625475"/>
            <a:ext cx="466997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C83328-C2CB-443C-80C8-5C86710EBA7C}"/>
              </a:ext>
            </a:extLst>
          </p:cNvPr>
          <p:cNvCxnSpPr>
            <a:cxnSpLocks/>
          </p:cNvCxnSpPr>
          <p:nvPr userDrawn="1"/>
        </p:nvCxnSpPr>
        <p:spPr>
          <a:xfrm>
            <a:off x="7522029" y="625474"/>
            <a:ext cx="466997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85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4402-5034-9E35-864D-00017675F6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9220" y="273787"/>
            <a:ext cx="6213560" cy="110799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>
            <a:lvl1pPr>
              <a:defRPr lang="en-GB" sz="6600">
                <a:solidFill>
                  <a:schemeClr val="accent1"/>
                </a:solidFill>
                <a:latin typeface="Playfair Display Medium" pitchFamily="2" charset="77"/>
                <a:ea typeface="+mn-ea"/>
                <a:cs typeface="+mn-cs"/>
              </a:defRPr>
            </a:lvl1pPr>
          </a:lstStyle>
          <a:p>
            <a:pPr marL="0" lvl="0" algn="ctr"/>
            <a:r>
              <a:rPr lang="en-GB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2394D1-9681-F25A-9A28-40465D08BFC0}"/>
              </a:ext>
            </a:extLst>
          </p:cNvPr>
          <p:cNvGrpSpPr/>
          <p:nvPr userDrawn="1"/>
        </p:nvGrpSpPr>
        <p:grpSpPr>
          <a:xfrm>
            <a:off x="334963" y="671848"/>
            <a:ext cx="2218324" cy="290195"/>
            <a:chOff x="334963" y="738108"/>
            <a:chExt cx="2218324" cy="2901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BC166A-6868-C7BB-C299-4160616C10BA}"/>
                </a:ext>
              </a:extLst>
            </p:cNvPr>
            <p:cNvGrpSpPr/>
            <p:nvPr/>
          </p:nvGrpSpPr>
          <p:grpSpPr>
            <a:xfrm>
              <a:off x="2263092" y="738108"/>
              <a:ext cx="290195" cy="290195"/>
              <a:chOff x="1581726" y="517236"/>
              <a:chExt cx="1431637" cy="143163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B960CB7-4B42-CCFE-1443-EE6AFF605579}"/>
                  </a:ext>
                </a:extLst>
              </p:cNvPr>
              <p:cNvSpPr/>
              <p:nvPr/>
            </p:nvSpPr>
            <p:spPr>
              <a:xfrm>
                <a:off x="1928091" y="863600"/>
                <a:ext cx="738909" cy="73890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5FF2955-C282-B7C1-6B96-0C2E9491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7545" y="517236"/>
                <a:ext cx="0" cy="143163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19376E2-972A-12D4-A678-33549A57E9C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97545" y="517236"/>
                <a:ext cx="0" cy="143163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426D2B-59D4-5848-2890-C1D9D6F8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963" y="885141"/>
              <a:ext cx="17709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B39719-5E1A-840F-7018-177AC8487AEA}"/>
                </a:ext>
              </a:extLst>
            </p:cNvPr>
            <p:cNvCxnSpPr>
              <a:cxnSpLocks/>
            </p:cNvCxnSpPr>
            <p:nvPr/>
          </p:nvCxnSpPr>
          <p:spPr>
            <a:xfrm>
              <a:off x="526346" y="763290"/>
              <a:ext cx="0" cy="23983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ECF2E7-A021-D9E0-D672-559CE91BA011}"/>
              </a:ext>
            </a:extLst>
          </p:cNvPr>
          <p:cNvGrpSpPr/>
          <p:nvPr userDrawn="1"/>
        </p:nvGrpSpPr>
        <p:grpSpPr>
          <a:xfrm>
            <a:off x="9638714" y="671848"/>
            <a:ext cx="2218324" cy="290195"/>
            <a:chOff x="9638714" y="738108"/>
            <a:chExt cx="2218324" cy="29019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A1944F-8DC6-E291-440E-AA879A9EB1E6}"/>
                </a:ext>
              </a:extLst>
            </p:cNvPr>
            <p:cNvGrpSpPr/>
            <p:nvPr/>
          </p:nvGrpSpPr>
          <p:grpSpPr>
            <a:xfrm flipH="1">
              <a:off x="9638714" y="738108"/>
              <a:ext cx="290195" cy="290195"/>
              <a:chOff x="1581726" y="517236"/>
              <a:chExt cx="1431637" cy="143163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C2E3237-037C-0B41-7D82-99344BAF9C5D}"/>
                  </a:ext>
                </a:extLst>
              </p:cNvPr>
              <p:cNvSpPr/>
              <p:nvPr/>
            </p:nvSpPr>
            <p:spPr>
              <a:xfrm>
                <a:off x="1928091" y="863600"/>
                <a:ext cx="738909" cy="73890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743375C-BE53-F919-EE54-6E32151DA6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7545" y="517236"/>
                <a:ext cx="0" cy="143163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1AAB041-4AD9-F8BC-0F00-24353F2C111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97545" y="517236"/>
                <a:ext cx="0" cy="143163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8DC573-2F8B-0EDF-1F6C-391E95E66D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110" y="885141"/>
              <a:ext cx="17709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393CCD-3096-2DCB-7D97-E55693C11B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65655" y="763290"/>
              <a:ext cx="0" cy="23983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5F328A-5A05-041E-C261-D2B932A6E31B}"/>
              </a:ext>
            </a:extLst>
          </p:cNvPr>
          <p:cNvCxnSpPr>
            <a:cxnSpLocks/>
          </p:cNvCxnSpPr>
          <p:nvPr userDrawn="1"/>
        </p:nvCxnSpPr>
        <p:spPr>
          <a:xfrm>
            <a:off x="334963" y="6375907"/>
            <a:ext cx="115220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4A8178-B028-E796-7D5D-6EC2E3C6CF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6255991"/>
            <a:ext cx="0" cy="23983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8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CBA2F-B1F7-E583-A936-CC03D27A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BFBD8-86DD-C2F4-8E40-A886BE7F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803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Playfair Display Black" pitchFamily="2" charset="77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</a:buBlip>
        <a:defRPr sz="2800" kern="1200">
          <a:solidFill>
            <a:schemeClr val="accent1"/>
          </a:solidFill>
          <a:latin typeface="Playfair Display Medium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Playfair Display Medium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Playfair Display Medium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Playfair Display Medium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Playfair Display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3F7D-726F-5A01-BBEB-081FC8E7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13" y="810500"/>
            <a:ext cx="5069287" cy="4912114"/>
          </a:xfrm>
        </p:spPr>
        <p:txBody>
          <a:bodyPr wrap="square" anchor="t">
            <a:spAutoFit/>
          </a:bodyPr>
          <a:lstStyle/>
          <a:p>
            <a:pPr algn="l"/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THANK YOU FOR </a:t>
            </a:r>
            <a:b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DOWNLOADING! </a:t>
            </a:r>
            <a:b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4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HOPE IT HELPS YOU WITH YOUR PRESENTATIONS!</a:t>
            </a:r>
            <a:br>
              <a:rPr lang="en-GB" sz="6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br>
              <a:rPr lang="en-GB" sz="4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FF69C3-6312-820D-B084-8B61C7AE5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4897" y="499848"/>
            <a:ext cx="4556906" cy="5858303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 case the embedded fonts don’t work, here are the download links:</a:t>
            </a:r>
          </a:p>
          <a:p>
            <a:endParaRPr lang="en-GB" sz="24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Playfair Display</a:t>
            </a:r>
          </a:p>
          <a:p>
            <a:pPr marL="533400" lvl="3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18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https://fonts.google.com/specimen/Playfair+Display?query=playfair&amp;category=Serif&amp;preview.text=How%20you%20like%20that%3F&amp;preview.text_type=custom</a:t>
            </a:r>
          </a:p>
          <a:p>
            <a:pPr lvl="3">
              <a:lnSpc>
                <a:spcPct val="100000"/>
              </a:lnSpc>
              <a:spcBef>
                <a:spcPts val="1000"/>
              </a:spcBef>
            </a:pPr>
            <a:endParaRPr lang="en-GB" sz="24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lnSpc>
                <a:spcPct val="100000"/>
              </a:lnSpc>
              <a:spcBef>
                <a:spcPts val="1000"/>
              </a:spcBef>
            </a:pPr>
            <a:r>
              <a:rPr lang="en-GB" sz="24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Mazama</a:t>
            </a:r>
          </a:p>
          <a:p>
            <a:pPr marL="533400" indent="0">
              <a:buNone/>
            </a:pPr>
            <a:r>
              <a:rPr lang="en-GB" sz="18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1800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fontsgeek.com</a:t>
            </a:r>
            <a:r>
              <a:rPr lang="en-GB" sz="18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/fonts/Mazama-Regular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7F576-54A6-A5EC-A9C0-5B65021745FB}"/>
              </a:ext>
            </a:extLst>
          </p:cNvPr>
          <p:cNvSpPr txBox="1"/>
          <p:nvPr/>
        </p:nvSpPr>
        <p:spPr>
          <a:xfrm>
            <a:off x="455213" y="5377061"/>
            <a:ext cx="349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dstoryco</a:t>
            </a:r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49C5A-520E-BF11-112B-4F2AF3802A52}"/>
              </a:ext>
            </a:extLst>
          </p:cNvPr>
          <p:cNvSpPr txBox="1"/>
          <p:nvPr/>
        </p:nvSpPr>
        <p:spPr>
          <a:xfrm>
            <a:off x="455213" y="5878223"/>
            <a:ext cx="26678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www.dstory.co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66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16F820F-B3E7-50FC-A397-DBC95A17FC64}"/>
              </a:ext>
            </a:extLst>
          </p:cNvPr>
          <p:cNvSpPr/>
          <p:nvPr/>
        </p:nvSpPr>
        <p:spPr>
          <a:xfrm>
            <a:off x="3018495" y="1823063"/>
            <a:ext cx="3513869" cy="351386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D100A-305C-6247-8AE4-DE12972D7A55}"/>
              </a:ext>
            </a:extLst>
          </p:cNvPr>
          <p:cNvSpPr txBox="1"/>
          <p:nvPr/>
        </p:nvSpPr>
        <p:spPr>
          <a:xfrm>
            <a:off x="3494924" y="3164497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1"/>
                </a:solidFill>
                <a:latin typeface="Playfair Display Medium" pitchFamily="2" charset="77"/>
              </a:rPr>
              <a:t>Pretty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A487DA-40F0-CC4F-FDB4-53A40F08E02C}"/>
              </a:ext>
            </a:extLst>
          </p:cNvPr>
          <p:cNvSpPr/>
          <p:nvPr/>
        </p:nvSpPr>
        <p:spPr>
          <a:xfrm>
            <a:off x="5659636" y="1823062"/>
            <a:ext cx="3513869" cy="351386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145EA-5CEC-1C07-2331-3379D139F72A}"/>
              </a:ext>
            </a:extLst>
          </p:cNvPr>
          <p:cNvSpPr txBox="1"/>
          <p:nvPr/>
        </p:nvSpPr>
        <p:spPr>
          <a:xfrm>
            <a:off x="6819639" y="3166667"/>
            <a:ext cx="206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1"/>
                </a:solidFill>
                <a:latin typeface="Playfair Display Medium" pitchFamily="2" charset="77"/>
              </a:rPr>
              <a:t>Savage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27532-E414-8A10-52CA-F956EE6FE12C}"/>
              </a:ext>
            </a:extLst>
          </p:cNvPr>
          <p:cNvSpPr txBox="1"/>
          <p:nvPr/>
        </p:nvSpPr>
        <p:spPr>
          <a:xfrm>
            <a:off x="2989220" y="273787"/>
            <a:ext cx="62135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>
                <a:solidFill>
                  <a:schemeClr val="accent1"/>
                </a:solidFill>
                <a:latin typeface="Playfair Display Medium" pitchFamily="2" charset="77"/>
              </a:rPr>
              <a:t>YOU ARE HERE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B20D913-E665-2F61-AD8F-14CEDA9474AF}"/>
              </a:ext>
            </a:extLst>
          </p:cNvPr>
          <p:cNvGrpSpPr/>
          <p:nvPr/>
        </p:nvGrpSpPr>
        <p:grpSpPr>
          <a:xfrm>
            <a:off x="334963" y="671848"/>
            <a:ext cx="2218324" cy="290195"/>
            <a:chOff x="334963" y="738108"/>
            <a:chExt cx="2218324" cy="290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2C776F-B443-E321-DCC4-1FF36EC39E87}"/>
                </a:ext>
              </a:extLst>
            </p:cNvPr>
            <p:cNvGrpSpPr/>
            <p:nvPr/>
          </p:nvGrpSpPr>
          <p:grpSpPr>
            <a:xfrm>
              <a:off x="2263092" y="738108"/>
              <a:ext cx="290195" cy="290195"/>
              <a:chOff x="1581726" y="517236"/>
              <a:chExt cx="1431637" cy="143163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8D1408A-C1A1-D0F2-25D9-B0A200A87B8C}"/>
                  </a:ext>
                </a:extLst>
              </p:cNvPr>
              <p:cNvSpPr/>
              <p:nvPr/>
            </p:nvSpPr>
            <p:spPr>
              <a:xfrm>
                <a:off x="1928091" y="863600"/>
                <a:ext cx="738909" cy="73890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E2B67A4-EDBC-882C-929A-F667658C18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7545" y="517236"/>
                <a:ext cx="0" cy="143163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D28265-7861-CB5B-08BE-2DE9591D94B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97545" y="517236"/>
                <a:ext cx="0" cy="143163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3CC5D0-4D1A-7178-9D63-FEA90FC39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963" y="885141"/>
              <a:ext cx="17709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0E7966-4270-2121-E8BD-3B749431556C}"/>
                </a:ext>
              </a:extLst>
            </p:cNvPr>
            <p:cNvCxnSpPr>
              <a:cxnSpLocks/>
            </p:cNvCxnSpPr>
            <p:nvPr/>
          </p:nvCxnSpPr>
          <p:spPr>
            <a:xfrm>
              <a:off x="526346" y="763290"/>
              <a:ext cx="0" cy="23983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9FB5BEA-D0CF-2446-2314-0C48E77EB832}"/>
              </a:ext>
            </a:extLst>
          </p:cNvPr>
          <p:cNvGrpSpPr/>
          <p:nvPr/>
        </p:nvGrpSpPr>
        <p:grpSpPr>
          <a:xfrm>
            <a:off x="9638714" y="671848"/>
            <a:ext cx="2218324" cy="290195"/>
            <a:chOff x="9638714" y="738108"/>
            <a:chExt cx="2218324" cy="2901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2477F8D-1A33-7FB2-B390-4A82E5D33582}"/>
                </a:ext>
              </a:extLst>
            </p:cNvPr>
            <p:cNvGrpSpPr/>
            <p:nvPr/>
          </p:nvGrpSpPr>
          <p:grpSpPr>
            <a:xfrm flipH="1">
              <a:off x="9638714" y="738108"/>
              <a:ext cx="290195" cy="290195"/>
              <a:chOff x="1581726" y="517236"/>
              <a:chExt cx="1431637" cy="1431637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5D94C86-00F0-623F-B2C7-14BF93D22E72}"/>
                  </a:ext>
                </a:extLst>
              </p:cNvPr>
              <p:cNvSpPr/>
              <p:nvPr/>
            </p:nvSpPr>
            <p:spPr>
              <a:xfrm>
                <a:off x="1928091" y="863600"/>
                <a:ext cx="738909" cy="73890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F6BB069-3CD6-C005-46A5-7B8E0F5BC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7545" y="517236"/>
                <a:ext cx="0" cy="143163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EF1BCCF-8227-89D9-D099-B1196F1F6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97545" y="517236"/>
                <a:ext cx="0" cy="143163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BF512FA-9FB9-1AE9-8386-64A3A0C64966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110" y="885141"/>
              <a:ext cx="177092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67D52B6-3F06-F78B-A4CF-1804ED1E9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65655" y="763290"/>
              <a:ext cx="0" cy="23983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8960F7-F5F8-8F9D-4BCA-31E3F31E8D95}"/>
              </a:ext>
            </a:extLst>
          </p:cNvPr>
          <p:cNvGrpSpPr/>
          <p:nvPr/>
        </p:nvGrpSpPr>
        <p:grpSpPr>
          <a:xfrm>
            <a:off x="334963" y="5972212"/>
            <a:ext cx="11522075" cy="599461"/>
            <a:chOff x="334963" y="5972212"/>
            <a:chExt cx="11522075" cy="59946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2ABFC6-228F-9F32-ADAB-7FEC97DD4D0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3" y="6092128"/>
              <a:ext cx="115220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1ECA4D2-7B8A-A36D-852D-0B465C580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5972212"/>
              <a:ext cx="0" cy="23983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1D6BA-FF7C-952A-878D-1087D089F66D}"/>
                </a:ext>
              </a:extLst>
            </p:cNvPr>
            <p:cNvSpPr txBox="1"/>
            <p:nvPr/>
          </p:nvSpPr>
          <p:spPr>
            <a:xfrm>
              <a:off x="334963" y="6170634"/>
              <a:ext cx="38940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chemeClr val="accent1"/>
                  </a:solidFill>
                  <a:latin typeface="Playfair Display Medium" pitchFamily="2" charset="77"/>
                </a:rPr>
                <a:t>I thought that you’d remember,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BEB0AC-3FD7-4FD9-44AD-890ECF0C45FA}"/>
                </a:ext>
              </a:extLst>
            </p:cNvPr>
            <p:cNvSpPr txBox="1"/>
            <p:nvPr/>
          </p:nvSpPr>
          <p:spPr>
            <a:xfrm>
              <a:off x="8421481" y="6171563"/>
              <a:ext cx="34355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000" dirty="0">
                  <a:solidFill>
                    <a:schemeClr val="accent1"/>
                  </a:solidFill>
                  <a:latin typeface="Playfair Display Medium" pitchFamily="2" charset="77"/>
                </a:rPr>
                <a:t>but it seems that you forgot.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409B12-BF6F-9EDA-688A-F0E05C712CBE}"/>
              </a:ext>
            </a:extLst>
          </p:cNvPr>
          <p:cNvCxnSpPr>
            <a:cxnSpLocks/>
          </p:cNvCxnSpPr>
          <p:nvPr/>
        </p:nvCxnSpPr>
        <p:spPr>
          <a:xfrm>
            <a:off x="6096000" y="1508980"/>
            <a:ext cx="0" cy="528343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4CF2A025-1E78-D6C3-6C4F-F192CC7D98BA}"/>
              </a:ext>
            </a:extLst>
          </p:cNvPr>
          <p:cNvSpPr/>
          <p:nvPr/>
        </p:nvSpPr>
        <p:spPr>
          <a:xfrm>
            <a:off x="5659636" y="2423729"/>
            <a:ext cx="872729" cy="2312531"/>
          </a:xfrm>
          <a:custGeom>
            <a:avLst/>
            <a:gdLst>
              <a:gd name="connsiteX0" fmla="*/ 436364 w 872729"/>
              <a:gd name="connsiteY0" fmla="*/ 0 h 2312531"/>
              <a:gd name="connsiteX1" fmla="*/ 471530 w 872729"/>
              <a:gd name="connsiteY1" fmla="*/ 38693 h 2312531"/>
              <a:gd name="connsiteX2" fmla="*/ 872729 w 872729"/>
              <a:gd name="connsiteY2" fmla="*/ 1156266 h 2312531"/>
              <a:gd name="connsiteX3" fmla="*/ 471530 w 872729"/>
              <a:gd name="connsiteY3" fmla="*/ 2273840 h 2312531"/>
              <a:gd name="connsiteX4" fmla="*/ 436365 w 872729"/>
              <a:gd name="connsiteY4" fmla="*/ 2312531 h 2312531"/>
              <a:gd name="connsiteX5" fmla="*/ 401199 w 872729"/>
              <a:gd name="connsiteY5" fmla="*/ 2273838 h 2312531"/>
              <a:gd name="connsiteX6" fmla="*/ 0 w 872729"/>
              <a:gd name="connsiteY6" fmla="*/ 1156265 h 2312531"/>
              <a:gd name="connsiteX7" fmla="*/ 401199 w 872729"/>
              <a:gd name="connsiteY7" fmla="*/ 38692 h 2312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2729" h="2312531">
                <a:moveTo>
                  <a:pt x="436364" y="0"/>
                </a:moveTo>
                <a:lnTo>
                  <a:pt x="471530" y="38693"/>
                </a:lnTo>
                <a:cubicBezTo>
                  <a:pt x="722168" y="342395"/>
                  <a:pt x="872729" y="731748"/>
                  <a:pt x="872729" y="1156266"/>
                </a:cubicBezTo>
                <a:cubicBezTo>
                  <a:pt x="872729" y="1580785"/>
                  <a:pt x="722168" y="1970138"/>
                  <a:pt x="471530" y="2273840"/>
                </a:cubicBezTo>
                <a:lnTo>
                  <a:pt x="436365" y="2312531"/>
                </a:lnTo>
                <a:lnTo>
                  <a:pt x="401199" y="2273838"/>
                </a:lnTo>
                <a:cubicBezTo>
                  <a:pt x="150562" y="1970137"/>
                  <a:pt x="0" y="1580784"/>
                  <a:pt x="0" y="1156265"/>
                </a:cubicBezTo>
                <a:cubicBezTo>
                  <a:pt x="0" y="731747"/>
                  <a:pt x="150562" y="342394"/>
                  <a:pt x="401199" y="38692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36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4" grpId="0" animBg="1"/>
      <p:bldP spid="10" grpId="0"/>
      <p:bldP spid="11" grpId="0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nk Venom Intro" descr="Pink Venom Intro">
            <a:hlinkClick r:id="" action="ppaction://media"/>
            <a:extLst>
              <a:ext uri="{FF2B5EF4-FFF2-40B4-BE49-F238E27FC236}">
                <a16:creationId xmlns:a16="http://schemas.microsoft.com/office/drawing/2014/main" id="{9E26315E-C367-1668-1F66-EEDDA3579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6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 xmlns:a16="http://schemas.microsoft.com/office/drawing/2014/main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162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10038F-3755-08D2-313A-80E86758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59997"/>
            <a:ext cx="12192000" cy="58155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F8B3C1-0C58-8311-5F2C-B2A6DEAFBF49}"/>
              </a:ext>
            </a:extLst>
          </p:cNvPr>
          <p:cNvSpPr/>
          <p:nvPr/>
        </p:nvSpPr>
        <p:spPr>
          <a:xfrm>
            <a:off x="0" y="4996071"/>
            <a:ext cx="12192000" cy="1859582"/>
          </a:xfrm>
          <a:prstGeom prst="rect">
            <a:avLst/>
          </a:prstGeom>
          <a:gradFill>
            <a:gsLst>
              <a:gs pos="61000">
                <a:schemeClr val="bg1"/>
              </a:gs>
              <a:gs pos="17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C72E6-4160-847E-42A4-6F6A9F8AE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Lovesick Girls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1DF1F-1402-DDF1-EA01-70AB99647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6786"/>
            <a:ext cx="9144000" cy="590931"/>
          </a:xfrm>
        </p:spPr>
        <p:txBody>
          <a:bodyPr/>
          <a:lstStyle/>
          <a:p>
            <a:r>
              <a:rPr lang="en-GB" dirty="0"/>
              <a:t>A GUIDE FOR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5BEDC-4F95-8F80-68AA-A9DF5484A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HOW TO GET OVER A HEARTBREAK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0C8E5-E054-848C-05DA-F9128DE85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097" y="5856371"/>
            <a:ext cx="3952775" cy="341632"/>
          </a:xfrm>
        </p:spPr>
        <p:txBody>
          <a:bodyPr/>
          <a:lstStyle/>
          <a:p>
            <a:r>
              <a:rPr lang="en-GB" dirty="0"/>
              <a:t>august 24th 2022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92E081-6C9D-6869-9D15-0661F0EF9A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45130" y="5856371"/>
            <a:ext cx="3952775" cy="341632"/>
          </a:xfrm>
        </p:spPr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dstoryco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C80263-780F-72EF-3217-F246170A4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41643" y="558022"/>
            <a:ext cx="256745" cy="3518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C4911E-61B5-9CDE-596C-A3AC9A4EC7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39767" y="558022"/>
            <a:ext cx="256745" cy="35183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09F4F37-49F8-FC78-B038-CF4C02E05C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0795490" y="558022"/>
            <a:ext cx="256745" cy="35183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26A94E3-85DA-6094-736D-C6358760C6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393614" y="558022"/>
            <a:ext cx="256745" cy="35183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0EEB0D-2950-4F00-F3C5-F81D5F285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197" y="5928965"/>
            <a:ext cx="551607" cy="23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6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84C8304-C0EF-EC49-230F-EFDA388BF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0138" r="38743"/>
          <a:stretch/>
        </p:blipFill>
        <p:spPr bwMode="auto">
          <a:xfrm>
            <a:off x="893247" y="948918"/>
            <a:ext cx="3837848" cy="52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E5BDC-A212-8D1A-7EBD-50F3B3DF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BA583-05CF-C3A4-F450-8A70A4410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Stages of a breakup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4BB67-AA38-9CC3-3439-E69FDA32F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Chapter.01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A15D1-8CF9-639E-A445-F30FADDF1A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45249" y="3306565"/>
            <a:ext cx="4523873" cy="426542"/>
          </a:xfrm>
        </p:spPr>
        <p:txBody>
          <a:bodyPr/>
          <a:lstStyle/>
          <a:p>
            <a:r>
              <a:rPr lang="en-GB" dirty="0"/>
              <a:t>How long to get over a breakup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AD1C76-EB2C-C1B9-5F50-AF2285AF28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Chapter.02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4E22A-1D19-C266-1868-4106ABE4F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How to get over a breakup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A96DA0-4EEE-6BC5-7778-2E5A87F5F0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Chapter.03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46EB31-A2B1-25D7-F099-000FA404DC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Remember who you are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93919-A67B-8329-419A-8528876E9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Chapter.04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ABFCA2B-6146-AA64-9959-05ED94E95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5042" y="1012025"/>
            <a:ext cx="969505" cy="412938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3848A462-6A74-0062-FFFD-25D4EAC9F10E}"/>
              </a:ext>
            </a:extLst>
          </p:cNvPr>
          <p:cNvSpPr/>
          <p:nvPr/>
        </p:nvSpPr>
        <p:spPr>
          <a:xfrm>
            <a:off x="0" y="0"/>
            <a:ext cx="5465042" cy="6727988"/>
          </a:xfrm>
          <a:custGeom>
            <a:avLst/>
            <a:gdLst>
              <a:gd name="connsiteX0" fmla="*/ 2732521 w 5465042"/>
              <a:gd name="connsiteY0" fmla="*/ 984418 h 6727988"/>
              <a:gd name="connsiteX1" fmla="*/ 916695 w 5465042"/>
              <a:gd name="connsiteY1" fmla="*/ 2800244 h 6727988"/>
              <a:gd name="connsiteX2" fmla="*/ 916695 w 5465042"/>
              <a:gd name="connsiteY2" fmla="*/ 6178712 h 6727988"/>
              <a:gd name="connsiteX3" fmla="*/ 4545419 w 5465042"/>
              <a:gd name="connsiteY3" fmla="*/ 6178712 h 6727988"/>
              <a:gd name="connsiteX4" fmla="*/ 4545419 w 5465042"/>
              <a:gd name="connsiteY4" fmla="*/ 2858229 h 6727988"/>
              <a:gd name="connsiteX5" fmla="*/ 4548347 w 5465042"/>
              <a:gd name="connsiteY5" fmla="*/ 2800244 h 6727988"/>
              <a:gd name="connsiteX6" fmla="*/ 2732521 w 5465042"/>
              <a:gd name="connsiteY6" fmla="*/ 984418 h 6727988"/>
              <a:gd name="connsiteX7" fmla="*/ 0 w 5465042"/>
              <a:gd name="connsiteY7" fmla="*/ 0 h 6727988"/>
              <a:gd name="connsiteX8" fmla="*/ 5465042 w 5465042"/>
              <a:gd name="connsiteY8" fmla="*/ 0 h 6727988"/>
              <a:gd name="connsiteX9" fmla="*/ 5465042 w 5465042"/>
              <a:gd name="connsiteY9" fmla="*/ 6727988 h 6727988"/>
              <a:gd name="connsiteX10" fmla="*/ 0 w 5465042"/>
              <a:gd name="connsiteY10" fmla="*/ 6727988 h 672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5042" h="6727988">
                <a:moveTo>
                  <a:pt x="2732521" y="984418"/>
                </a:moveTo>
                <a:cubicBezTo>
                  <a:pt x="1729668" y="984418"/>
                  <a:pt x="916695" y="1797391"/>
                  <a:pt x="916695" y="2800244"/>
                </a:cubicBezTo>
                <a:lnTo>
                  <a:pt x="916695" y="6178712"/>
                </a:lnTo>
                <a:lnTo>
                  <a:pt x="4545419" y="6178712"/>
                </a:lnTo>
                <a:lnTo>
                  <a:pt x="4545419" y="2858229"/>
                </a:lnTo>
                <a:lnTo>
                  <a:pt x="4548347" y="2800244"/>
                </a:lnTo>
                <a:cubicBezTo>
                  <a:pt x="4548347" y="1797391"/>
                  <a:pt x="3735374" y="984418"/>
                  <a:pt x="2732521" y="984418"/>
                </a:cubicBezTo>
                <a:close/>
                <a:moveTo>
                  <a:pt x="0" y="0"/>
                </a:moveTo>
                <a:lnTo>
                  <a:pt x="5465042" y="0"/>
                </a:lnTo>
                <a:lnTo>
                  <a:pt x="5465042" y="6727988"/>
                </a:lnTo>
                <a:lnTo>
                  <a:pt x="0" y="67279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444CB9D4-3D63-3B62-C66F-6C2ECC815FDD}"/>
              </a:ext>
            </a:extLst>
          </p:cNvPr>
          <p:cNvSpPr/>
          <p:nvPr/>
        </p:nvSpPr>
        <p:spPr>
          <a:xfrm>
            <a:off x="733948" y="813714"/>
            <a:ext cx="3997146" cy="4098169"/>
          </a:xfrm>
          <a:prstGeom prst="blockArc">
            <a:avLst>
              <a:gd name="adj1" fmla="val 10800000"/>
              <a:gd name="adj2" fmla="val 23702"/>
              <a:gd name="adj3" fmla="val 5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B3B5A4-28E9-1EDC-8BAE-9DDBE1FC88B1}"/>
              </a:ext>
            </a:extLst>
          </p:cNvPr>
          <p:cNvSpPr/>
          <p:nvPr/>
        </p:nvSpPr>
        <p:spPr>
          <a:xfrm>
            <a:off x="2570629" y="706328"/>
            <a:ext cx="323784" cy="2425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D455D66-88AA-BE84-C08C-28376B28A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6428" y="706327"/>
            <a:ext cx="212186" cy="2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D1D2CE3A-72F6-4F03-651D-AFE20E5B9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324" y="1446346"/>
            <a:ext cx="4929348" cy="46841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40FE0BF-3B37-FAE0-C876-02922CC1AC3C}"/>
              </a:ext>
            </a:extLst>
          </p:cNvPr>
          <p:cNvSpPr txBox="1"/>
          <p:nvPr/>
        </p:nvSpPr>
        <p:spPr>
          <a:xfrm>
            <a:off x="890197" y="582075"/>
            <a:ext cx="4315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Playfair Display Medium" pitchFamily="2" charset="77"/>
              </a:rPr>
              <a:t>STAGES OF BREAKUP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E8E375-9389-78B1-3A77-879C94B89715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203422" y="6196384"/>
            <a:ext cx="479935" cy="180000"/>
            <a:chOff x="583324" y="5331336"/>
            <a:chExt cx="576973" cy="216394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BC77DD7-50D7-C180-9E6D-F7023561710E}"/>
                </a:ext>
              </a:extLst>
            </p:cNvPr>
            <p:cNvSpPr/>
            <p:nvPr/>
          </p:nvSpPr>
          <p:spPr>
            <a:xfrm>
              <a:off x="787668" y="5331336"/>
              <a:ext cx="372629" cy="216394"/>
            </a:xfrm>
            <a:custGeom>
              <a:avLst/>
              <a:gdLst>
                <a:gd name="connsiteX0" fmla="*/ 348588 w 372629"/>
                <a:gd name="connsiteY0" fmla="*/ 0 h 216394"/>
                <a:gd name="connsiteX1" fmla="*/ 325029 w 372629"/>
                <a:gd name="connsiteY1" fmla="*/ 19232 h 216394"/>
                <a:gd name="connsiteX2" fmla="*/ 319139 w 372629"/>
                <a:gd name="connsiteY2" fmla="*/ 24041 h 216394"/>
                <a:gd name="connsiteX3" fmla="*/ 12020 w 372629"/>
                <a:gd name="connsiteY3" fmla="*/ 24041 h 216394"/>
                <a:gd name="connsiteX4" fmla="*/ 0 w 372629"/>
                <a:gd name="connsiteY4" fmla="*/ 36061 h 216394"/>
                <a:gd name="connsiteX5" fmla="*/ 0 w 372629"/>
                <a:gd name="connsiteY5" fmla="*/ 180304 h 216394"/>
                <a:gd name="connsiteX6" fmla="*/ 12020 w 372629"/>
                <a:gd name="connsiteY6" fmla="*/ 192325 h 216394"/>
                <a:gd name="connsiteX7" fmla="*/ 319139 w 372629"/>
                <a:gd name="connsiteY7" fmla="*/ 192325 h 216394"/>
                <a:gd name="connsiteX8" fmla="*/ 325029 w 372629"/>
                <a:gd name="connsiteY8" fmla="*/ 197133 h 216394"/>
                <a:gd name="connsiteX9" fmla="*/ 353372 w 372629"/>
                <a:gd name="connsiteY9" fmla="*/ 215909 h 216394"/>
                <a:gd name="connsiteX10" fmla="*/ 372629 w 372629"/>
                <a:gd name="connsiteY10" fmla="*/ 192325 h 216394"/>
                <a:gd name="connsiteX11" fmla="*/ 372629 w 372629"/>
                <a:gd name="connsiteY11" fmla="*/ 24041 h 216394"/>
                <a:gd name="connsiteX12" fmla="*/ 348588 w 372629"/>
                <a:gd name="connsiteY12" fmla="*/ 0 h 21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629" h="216394">
                  <a:moveTo>
                    <a:pt x="348588" y="0"/>
                  </a:moveTo>
                  <a:cubicBezTo>
                    <a:pt x="337163" y="-2"/>
                    <a:pt x="327314" y="8038"/>
                    <a:pt x="325029" y="19232"/>
                  </a:cubicBezTo>
                  <a:cubicBezTo>
                    <a:pt x="324466" y="22036"/>
                    <a:pt x="321999" y="24051"/>
                    <a:pt x="319139" y="24041"/>
                  </a:cubicBezTo>
                  <a:lnTo>
                    <a:pt x="12020" y="24041"/>
                  </a:lnTo>
                  <a:cubicBezTo>
                    <a:pt x="5382" y="24041"/>
                    <a:pt x="0" y="29422"/>
                    <a:pt x="0" y="36061"/>
                  </a:cubicBezTo>
                  <a:lnTo>
                    <a:pt x="0" y="180304"/>
                  </a:lnTo>
                  <a:cubicBezTo>
                    <a:pt x="0" y="186943"/>
                    <a:pt x="5382" y="192325"/>
                    <a:pt x="12020" y="192325"/>
                  </a:cubicBezTo>
                  <a:lnTo>
                    <a:pt x="319139" y="192325"/>
                  </a:lnTo>
                  <a:cubicBezTo>
                    <a:pt x="321995" y="192324"/>
                    <a:pt x="324457" y="194334"/>
                    <a:pt x="325029" y="197133"/>
                  </a:cubicBezTo>
                  <a:cubicBezTo>
                    <a:pt x="327671" y="210145"/>
                    <a:pt x="340361" y="218551"/>
                    <a:pt x="353372" y="215909"/>
                  </a:cubicBezTo>
                  <a:cubicBezTo>
                    <a:pt x="364586" y="213632"/>
                    <a:pt x="372641" y="203767"/>
                    <a:pt x="372629" y="192325"/>
                  </a:cubicBezTo>
                  <a:lnTo>
                    <a:pt x="372629" y="24041"/>
                  </a:lnTo>
                  <a:cubicBezTo>
                    <a:pt x="372629" y="10763"/>
                    <a:pt x="361866" y="0"/>
                    <a:pt x="348588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3A22471-001C-7603-4E8C-317FD622EED8}"/>
                </a:ext>
              </a:extLst>
            </p:cNvPr>
            <p:cNvSpPr/>
            <p:nvPr/>
          </p:nvSpPr>
          <p:spPr>
            <a:xfrm>
              <a:off x="583324" y="5355377"/>
              <a:ext cx="168284" cy="168284"/>
            </a:xfrm>
            <a:custGeom>
              <a:avLst/>
              <a:gdLst>
                <a:gd name="connsiteX0" fmla="*/ 156264 w 168284"/>
                <a:gd name="connsiteY0" fmla="*/ 0 h 168284"/>
                <a:gd name="connsiteX1" fmla="*/ 0 w 168284"/>
                <a:gd name="connsiteY1" fmla="*/ 84142 h 168284"/>
                <a:gd name="connsiteX2" fmla="*/ 156264 w 168284"/>
                <a:gd name="connsiteY2" fmla="*/ 168284 h 168284"/>
                <a:gd name="connsiteX3" fmla="*/ 168284 w 168284"/>
                <a:gd name="connsiteY3" fmla="*/ 156264 h 168284"/>
                <a:gd name="connsiteX4" fmla="*/ 168284 w 168284"/>
                <a:gd name="connsiteY4" fmla="*/ 12020 h 168284"/>
                <a:gd name="connsiteX5" fmla="*/ 156264 w 168284"/>
                <a:gd name="connsiteY5" fmla="*/ 0 h 1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284" h="168284">
                  <a:moveTo>
                    <a:pt x="156264" y="0"/>
                  </a:moveTo>
                  <a:cubicBezTo>
                    <a:pt x="77411" y="0"/>
                    <a:pt x="0" y="41662"/>
                    <a:pt x="0" y="84142"/>
                  </a:cubicBezTo>
                  <a:cubicBezTo>
                    <a:pt x="0" y="126622"/>
                    <a:pt x="77411" y="168284"/>
                    <a:pt x="156264" y="168284"/>
                  </a:cubicBezTo>
                  <a:cubicBezTo>
                    <a:pt x="162902" y="168284"/>
                    <a:pt x="168284" y="162902"/>
                    <a:pt x="168284" y="156264"/>
                  </a:cubicBezTo>
                  <a:lnTo>
                    <a:pt x="168284" y="12020"/>
                  </a:lnTo>
                  <a:cubicBezTo>
                    <a:pt x="168284" y="5382"/>
                    <a:pt x="162902" y="0"/>
                    <a:pt x="156264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C069A3E-6FDD-D576-4F21-6982821CC42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420921" y="6196385"/>
            <a:ext cx="479935" cy="180000"/>
            <a:chOff x="583324" y="5331336"/>
            <a:chExt cx="576973" cy="216394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5F292A1-7464-A4AE-2113-F95CC566B833}"/>
                </a:ext>
              </a:extLst>
            </p:cNvPr>
            <p:cNvSpPr/>
            <p:nvPr/>
          </p:nvSpPr>
          <p:spPr>
            <a:xfrm>
              <a:off x="787668" y="5331336"/>
              <a:ext cx="372629" cy="216394"/>
            </a:xfrm>
            <a:custGeom>
              <a:avLst/>
              <a:gdLst>
                <a:gd name="connsiteX0" fmla="*/ 348588 w 372629"/>
                <a:gd name="connsiteY0" fmla="*/ 0 h 216394"/>
                <a:gd name="connsiteX1" fmla="*/ 325029 w 372629"/>
                <a:gd name="connsiteY1" fmla="*/ 19232 h 216394"/>
                <a:gd name="connsiteX2" fmla="*/ 319139 w 372629"/>
                <a:gd name="connsiteY2" fmla="*/ 24041 h 216394"/>
                <a:gd name="connsiteX3" fmla="*/ 12020 w 372629"/>
                <a:gd name="connsiteY3" fmla="*/ 24041 h 216394"/>
                <a:gd name="connsiteX4" fmla="*/ 0 w 372629"/>
                <a:gd name="connsiteY4" fmla="*/ 36061 h 216394"/>
                <a:gd name="connsiteX5" fmla="*/ 0 w 372629"/>
                <a:gd name="connsiteY5" fmla="*/ 180304 h 216394"/>
                <a:gd name="connsiteX6" fmla="*/ 12020 w 372629"/>
                <a:gd name="connsiteY6" fmla="*/ 192325 h 216394"/>
                <a:gd name="connsiteX7" fmla="*/ 319139 w 372629"/>
                <a:gd name="connsiteY7" fmla="*/ 192325 h 216394"/>
                <a:gd name="connsiteX8" fmla="*/ 325029 w 372629"/>
                <a:gd name="connsiteY8" fmla="*/ 197133 h 216394"/>
                <a:gd name="connsiteX9" fmla="*/ 353372 w 372629"/>
                <a:gd name="connsiteY9" fmla="*/ 215909 h 216394"/>
                <a:gd name="connsiteX10" fmla="*/ 372629 w 372629"/>
                <a:gd name="connsiteY10" fmla="*/ 192325 h 216394"/>
                <a:gd name="connsiteX11" fmla="*/ 372629 w 372629"/>
                <a:gd name="connsiteY11" fmla="*/ 24041 h 216394"/>
                <a:gd name="connsiteX12" fmla="*/ 348588 w 372629"/>
                <a:gd name="connsiteY12" fmla="*/ 0 h 21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629" h="216394">
                  <a:moveTo>
                    <a:pt x="348588" y="0"/>
                  </a:moveTo>
                  <a:cubicBezTo>
                    <a:pt x="337163" y="-2"/>
                    <a:pt x="327314" y="8038"/>
                    <a:pt x="325029" y="19232"/>
                  </a:cubicBezTo>
                  <a:cubicBezTo>
                    <a:pt x="324466" y="22036"/>
                    <a:pt x="321999" y="24051"/>
                    <a:pt x="319139" y="24041"/>
                  </a:cubicBezTo>
                  <a:lnTo>
                    <a:pt x="12020" y="24041"/>
                  </a:lnTo>
                  <a:cubicBezTo>
                    <a:pt x="5382" y="24041"/>
                    <a:pt x="0" y="29422"/>
                    <a:pt x="0" y="36061"/>
                  </a:cubicBezTo>
                  <a:lnTo>
                    <a:pt x="0" y="180304"/>
                  </a:lnTo>
                  <a:cubicBezTo>
                    <a:pt x="0" y="186943"/>
                    <a:pt x="5382" y="192325"/>
                    <a:pt x="12020" y="192325"/>
                  </a:cubicBezTo>
                  <a:lnTo>
                    <a:pt x="319139" y="192325"/>
                  </a:lnTo>
                  <a:cubicBezTo>
                    <a:pt x="321995" y="192324"/>
                    <a:pt x="324457" y="194334"/>
                    <a:pt x="325029" y="197133"/>
                  </a:cubicBezTo>
                  <a:cubicBezTo>
                    <a:pt x="327671" y="210145"/>
                    <a:pt x="340361" y="218551"/>
                    <a:pt x="353372" y="215909"/>
                  </a:cubicBezTo>
                  <a:cubicBezTo>
                    <a:pt x="364586" y="213632"/>
                    <a:pt x="372641" y="203767"/>
                    <a:pt x="372629" y="192325"/>
                  </a:cubicBezTo>
                  <a:lnTo>
                    <a:pt x="372629" y="24041"/>
                  </a:lnTo>
                  <a:cubicBezTo>
                    <a:pt x="372629" y="10763"/>
                    <a:pt x="361866" y="0"/>
                    <a:pt x="348588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F4DA61C-5995-D848-4224-22A5D338E5D9}"/>
                </a:ext>
              </a:extLst>
            </p:cNvPr>
            <p:cNvSpPr/>
            <p:nvPr/>
          </p:nvSpPr>
          <p:spPr>
            <a:xfrm>
              <a:off x="583324" y="5355377"/>
              <a:ext cx="168284" cy="168284"/>
            </a:xfrm>
            <a:custGeom>
              <a:avLst/>
              <a:gdLst>
                <a:gd name="connsiteX0" fmla="*/ 156264 w 168284"/>
                <a:gd name="connsiteY0" fmla="*/ 0 h 168284"/>
                <a:gd name="connsiteX1" fmla="*/ 0 w 168284"/>
                <a:gd name="connsiteY1" fmla="*/ 84142 h 168284"/>
                <a:gd name="connsiteX2" fmla="*/ 156264 w 168284"/>
                <a:gd name="connsiteY2" fmla="*/ 168284 h 168284"/>
                <a:gd name="connsiteX3" fmla="*/ 168284 w 168284"/>
                <a:gd name="connsiteY3" fmla="*/ 156264 h 168284"/>
                <a:gd name="connsiteX4" fmla="*/ 168284 w 168284"/>
                <a:gd name="connsiteY4" fmla="*/ 12020 h 168284"/>
                <a:gd name="connsiteX5" fmla="*/ 156264 w 168284"/>
                <a:gd name="connsiteY5" fmla="*/ 0 h 1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284" h="168284">
                  <a:moveTo>
                    <a:pt x="156264" y="0"/>
                  </a:moveTo>
                  <a:cubicBezTo>
                    <a:pt x="77411" y="0"/>
                    <a:pt x="0" y="41662"/>
                    <a:pt x="0" y="84142"/>
                  </a:cubicBezTo>
                  <a:cubicBezTo>
                    <a:pt x="0" y="126622"/>
                    <a:pt x="77411" y="168284"/>
                    <a:pt x="156264" y="168284"/>
                  </a:cubicBezTo>
                  <a:cubicBezTo>
                    <a:pt x="162902" y="168284"/>
                    <a:pt x="168284" y="162902"/>
                    <a:pt x="168284" y="156264"/>
                  </a:cubicBezTo>
                  <a:lnTo>
                    <a:pt x="168284" y="12020"/>
                  </a:lnTo>
                  <a:cubicBezTo>
                    <a:pt x="168284" y="5382"/>
                    <a:pt x="162902" y="0"/>
                    <a:pt x="156264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8F2CCB-5B7A-823C-CF49-46EDC11039D3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38420" y="6196386"/>
            <a:ext cx="479935" cy="180000"/>
            <a:chOff x="583324" y="5331336"/>
            <a:chExt cx="576973" cy="21639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1E83EF1-AD57-2D02-BAD5-BD15DF92CCB9}"/>
                </a:ext>
              </a:extLst>
            </p:cNvPr>
            <p:cNvSpPr/>
            <p:nvPr/>
          </p:nvSpPr>
          <p:spPr>
            <a:xfrm>
              <a:off x="787668" y="5331336"/>
              <a:ext cx="372629" cy="216394"/>
            </a:xfrm>
            <a:custGeom>
              <a:avLst/>
              <a:gdLst>
                <a:gd name="connsiteX0" fmla="*/ 348588 w 372629"/>
                <a:gd name="connsiteY0" fmla="*/ 0 h 216394"/>
                <a:gd name="connsiteX1" fmla="*/ 325029 w 372629"/>
                <a:gd name="connsiteY1" fmla="*/ 19232 h 216394"/>
                <a:gd name="connsiteX2" fmla="*/ 319139 w 372629"/>
                <a:gd name="connsiteY2" fmla="*/ 24041 h 216394"/>
                <a:gd name="connsiteX3" fmla="*/ 12020 w 372629"/>
                <a:gd name="connsiteY3" fmla="*/ 24041 h 216394"/>
                <a:gd name="connsiteX4" fmla="*/ 0 w 372629"/>
                <a:gd name="connsiteY4" fmla="*/ 36061 h 216394"/>
                <a:gd name="connsiteX5" fmla="*/ 0 w 372629"/>
                <a:gd name="connsiteY5" fmla="*/ 180304 h 216394"/>
                <a:gd name="connsiteX6" fmla="*/ 12020 w 372629"/>
                <a:gd name="connsiteY6" fmla="*/ 192325 h 216394"/>
                <a:gd name="connsiteX7" fmla="*/ 319139 w 372629"/>
                <a:gd name="connsiteY7" fmla="*/ 192325 h 216394"/>
                <a:gd name="connsiteX8" fmla="*/ 325029 w 372629"/>
                <a:gd name="connsiteY8" fmla="*/ 197133 h 216394"/>
                <a:gd name="connsiteX9" fmla="*/ 353372 w 372629"/>
                <a:gd name="connsiteY9" fmla="*/ 215909 h 216394"/>
                <a:gd name="connsiteX10" fmla="*/ 372629 w 372629"/>
                <a:gd name="connsiteY10" fmla="*/ 192325 h 216394"/>
                <a:gd name="connsiteX11" fmla="*/ 372629 w 372629"/>
                <a:gd name="connsiteY11" fmla="*/ 24041 h 216394"/>
                <a:gd name="connsiteX12" fmla="*/ 348588 w 372629"/>
                <a:gd name="connsiteY12" fmla="*/ 0 h 21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629" h="216394">
                  <a:moveTo>
                    <a:pt x="348588" y="0"/>
                  </a:moveTo>
                  <a:cubicBezTo>
                    <a:pt x="337163" y="-2"/>
                    <a:pt x="327314" y="8038"/>
                    <a:pt x="325029" y="19232"/>
                  </a:cubicBezTo>
                  <a:cubicBezTo>
                    <a:pt x="324466" y="22036"/>
                    <a:pt x="321999" y="24051"/>
                    <a:pt x="319139" y="24041"/>
                  </a:cubicBezTo>
                  <a:lnTo>
                    <a:pt x="12020" y="24041"/>
                  </a:lnTo>
                  <a:cubicBezTo>
                    <a:pt x="5382" y="24041"/>
                    <a:pt x="0" y="29422"/>
                    <a:pt x="0" y="36061"/>
                  </a:cubicBezTo>
                  <a:lnTo>
                    <a:pt x="0" y="180304"/>
                  </a:lnTo>
                  <a:cubicBezTo>
                    <a:pt x="0" y="186943"/>
                    <a:pt x="5382" y="192325"/>
                    <a:pt x="12020" y="192325"/>
                  </a:cubicBezTo>
                  <a:lnTo>
                    <a:pt x="319139" y="192325"/>
                  </a:lnTo>
                  <a:cubicBezTo>
                    <a:pt x="321995" y="192324"/>
                    <a:pt x="324457" y="194334"/>
                    <a:pt x="325029" y="197133"/>
                  </a:cubicBezTo>
                  <a:cubicBezTo>
                    <a:pt x="327671" y="210145"/>
                    <a:pt x="340361" y="218551"/>
                    <a:pt x="353372" y="215909"/>
                  </a:cubicBezTo>
                  <a:cubicBezTo>
                    <a:pt x="364586" y="213632"/>
                    <a:pt x="372641" y="203767"/>
                    <a:pt x="372629" y="192325"/>
                  </a:cubicBezTo>
                  <a:lnTo>
                    <a:pt x="372629" y="24041"/>
                  </a:lnTo>
                  <a:cubicBezTo>
                    <a:pt x="372629" y="10763"/>
                    <a:pt x="361866" y="0"/>
                    <a:pt x="348588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69BDD86-06C6-85DF-236C-1C4DBF6C36B3}"/>
                </a:ext>
              </a:extLst>
            </p:cNvPr>
            <p:cNvSpPr/>
            <p:nvPr/>
          </p:nvSpPr>
          <p:spPr>
            <a:xfrm>
              <a:off x="583324" y="5355377"/>
              <a:ext cx="168284" cy="168284"/>
            </a:xfrm>
            <a:custGeom>
              <a:avLst/>
              <a:gdLst>
                <a:gd name="connsiteX0" fmla="*/ 156264 w 168284"/>
                <a:gd name="connsiteY0" fmla="*/ 0 h 168284"/>
                <a:gd name="connsiteX1" fmla="*/ 0 w 168284"/>
                <a:gd name="connsiteY1" fmla="*/ 84142 h 168284"/>
                <a:gd name="connsiteX2" fmla="*/ 156264 w 168284"/>
                <a:gd name="connsiteY2" fmla="*/ 168284 h 168284"/>
                <a:gd name="connsiteX3" fmla="*/ 168284 w 168284"/>
                <a:gd name="connsiteY3" fmla="*/ 156264 h 168284"/>
                <a:gd name="connsiteX4" fmla="*/ 168284 w 168284"/>
                <a:gd name="connsiteY4" fmla="*/ 12020 h 168284"/>
                <a:gd name="connsiteX5" fmla="*/ 156264 w 168284"/>
                <a:gd name="connsiteY5" fmla="*/ 0 h 1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284" h="168284">
                  <a:moveTo>
                    <a:pt x="156264" y="0"/>
                  </a:moveTo>
                  <a:cubicBezTo>
                    <a:pt x="77411" y="0"/>
                    <a:pt x="0" y="41662"/>
                    <a:pt x="0" y="84142"/>
                  </a:cubicBezTo>
                  <a:cubicBezTo>
                    <a:pt x="0" y="126622"/>
                    <a:pt x="77411" y="168284"/>
                    <a:pt x="156264" y="168284"/>
                  </a:cubicBezTo>
                  <a:cubicBezTo>
                    <a:pt x="162902" y="168284"/>
                    <a:pt x="168284" y="162902"/>
                    <a:pt x="168284" y="156264"/>
                  </a:cubicBezTo>
                  <a:lnTo>
                    <a:pt x="168284" y="12020"/>
                  </a:lnTo>
                  <a:cubicBezTo>
                    <a:pt x="168284" y="5382"/>
                    <a:pt x="162902" y="0"/>
                    <a:pt x="156264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4DD8B4-9FB0-7059-F5F8-A0F21C83910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855919" y="6196386"/>
            <a:ext cx="479935" cy="180000"/>
            <a:chOff x="583324" y="5331336"/>
            <a:chExt cx="576973" cy="216394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D93AE54-AABB-8EBC-38A4-B09B8AF9A856}"/>
                </a:ext>
              </a:extLst>
            </p:cNvPr>
            <p:cNvSpPr/>
            <p:nvPr/>
          </p:nvSpPr>
          <p:spPr>
            <a:xfrm>
              <a:off x="787668" y="5331336"/>
              <a:ext cx="372629" cy="216394"/>
            </a:xfrm>
            <a:custGeom>
              <a:avLst/>
              <a:gdLst>
                <a:gd name="connsiteX0" fmla="*/ 348588 w 372629"/>
                <a:gd name="connsiteY0" fmla="*/ 0 h 216394"/>
                <a:gd name="connsiteX1" fmla="*/ 325029 w 372629"/>
                <a:gd name="connsiteY1" fmla="*/ 19232 h 216394"/>
                <a:gd name="connsiteX2" fmla="*/ 319139 w 372629"/>
                <a:gd name="connsiteY2" fmla="*/ 24041 h 216394"/>
                <a:gd name="connsiteX3" fmla="*/ 12020 w 372629"/>
                <a:gd name="connsiteY3" fmla="*/ 24041 h 216394"/>
                <a:gd name="connsiteX4" fmla="*/ 0 w 372629"/>
                <a:gd name="connsiteY4" fmla="*/ 36061 h 216394"/>
                <a:gd name="connsiteX5" fmla="*/ 0 w 372629"/>
                <a:gd name="connsiteY5" fmla="*/ 180304 h 216394"/>
                <a:gd name="connsiteX6" fmla="*/ 12020 w 372629"/>
                <a:gd name="connsiteY6" fmla="*/ 192325 h 216394"/>
                <a:gd name="connsiteX7" fmla="*/ 319139 w 372629"/>
                <a:gd name="connsiteY7" fmla="*/ 192325 h 216394"/>
                <a:gd name="connsiteX8" fmla="*/ 325029 w 372629"/>
                <a:gd name="connsiteY8" fmla="*/ 197133 h 216394"/>
                <a:gd name="connsiteX9" fmla="*/ 353372 w 372629"/>
                <a:gd name="connsiteY9" fmla="*/ 215909 h 216394"/>
                <a:gd name="connsiteX10" fmla="*/ 372629 w 372629"/>
                <a:gd name="connsiteY10" fmla="*/ 192325 h 216394"/>
                <a:gd name="connsiteX11" fmla="*/ 372629 w 372629"/>
                <a:gd name="connsiteY11" fmla="*/ 24041 h 216394"/>
                <a:gd name="connsiteX12" fmla="*/ 348588 w 372629"/>
                <a:gd name="connsiteY12" fmla="*/ 0 h 21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629" h="216394">
                  <a:moveTo>
                    <a:pt x="348588" y="0"/>
                  </a:moveTo>
                  <a:cubicBezTo>
                    <a:pt x="337163" y="-2"/>
                    <a:pt x="327314" y="8038"/>
                    <a:pt x="325029" y="19232"/>
                  </a:cubicBezTo>
                  <a:cubicBezTo>
                    <a:pt x="324466" y="22036"/>
                    <a:pt x="321999" y="24051"/>
                    <a:pt x="319139" y="24041"/>
                  </a:cubicBezTo>
                  <a:lnTo>
                    <a:pt x="12020" y="24041"/>
                  </a:lnTo>
                  <a:cubicBezTo>
                    <a:pt x="5382" y="24041"/>
                    <a:pt x="0" y="29422"/>
                    <a:pt x="0" y="36061"/>
                  </a:cubicBezTo>
                  <a:lnTo>
                    <a:pt x="0" y="180304"/>
                  </a:lnTo>
                  <a:cubicBezTo>
                    <a:pt x="0" y="186943"/>
                    <a:pt x="5382" y="192325"/>
                    <a:pt x="12020" y="192325"/>
                  </a:cubicBezTo>
                  <a:lnTo>
                    <a:pt x="319139" y="192325"/>
                  </a:lnTo>
                  <a:cubicBezTo>
                    <a:pt x="321995" y="192324"/>
                    <a:pt x="324457" y="194334"/>
                    <a:pt x="325029" y="197133"/>
                  </a:cubicBezTo>
                  <a:cubicBezTo>
                    <a:pt x="327671" y="210145"/>
                    <a:pt x="340361" y="218551"/>
                    <a:pt x="353372" y="215909"/>
                  </a:cubicBezTo>
                  <a:cubicBezTo>
                    <a:pt x="364586" y="213632"/>
                    <a:pt x="372641" y="203767"/>
                    <a:pt x="372629" y="192325"/>
                  </a:cubicBezTo>
                  <a:lnTo>
                    <a:pt x="372629" y="24041"/>
                  </a:lnTo>
                  <a:cubicBezTo>
                    <a:pt x="372629" y="10763"/>
                    <a:pt x="361866" y="0"/>
                    <a:pt x="348588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756A77F-438D-5F76-3576-FCC14BD6446C}"/>
                </a:ext>
              </a:extLst>
            </p:cNvPr>
            <p:cNvSpPr/>
            <p:nvPr/>
          </p:nvSpPr>
          <p:spPr>
            <a:xfrm>
              <a:off x="583324" y="5355377"/>
              <a:ext cx="168284" cy="168284"/>
            </a:xfrm>
            <a:custGeom>
              <a:avLst/>
              <a:gdLst>
                <a:gd name="connsiteX0" fmla="*/ 156264 w 168284"/>
                <a:gd name="connsiteY0" fmla="*/ 0 h 168284"/>
                <a:gd name="connsiteX1" fmla="*/ 0 w 168284"/>
                <a:gd name="connsiteY1" fmla="*/ 84142 h 168284"/>
                <a:gd name="connsiteX2" fmla="*/ 156264 w 168284"/>
                <a:gd name="connsiteY2" fmla="*/ 168284 h 168284"/>
                <a:gd name="connsiteX3" fmla="*/ 168284 w 168284"/>
                <a:gd name="connsiteY3" fmla="*/ 156264 h 168284"/>
                <a:gd name="connsiteX4" fmla="*/ 168284 w 168284"/>
                <a:gd name="connsiteY4" fmla="*/ 12020 h 168284"/>
                <a:gd name="connsiteX5" fmla="*/ 156264 w 168284"/>
                <a:gd name="connsiteY5" fmla="*/ 0 h 1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284" h="168284">
                  <a:moveTo>
                    <a:pt x="156264" y="0"/>
                  </a:moveTo>
                  <a:cubicBezTo>
                    <a:pt x="77411" y="0"/>
                    <a:pt x="0" y="41662"/>
                    <a:pt x="0" y="84142"/>
                  </a:cubicBezTo>
                  <a:cubicBezTo>
                    <a:pt x="0" y="126622"/>
                    <a:pt x="77411" y="168284"/>
                    <a:pt x="156264" y="168284"/>
                  </a:cubicBezTo>
                  <a:cubicBezTo>
                    <a:pt x="162902" y="168284"/>
                    <a:pt x="168284" y="162902"/>
                    <a:pt x="168284" y="156264"/>
                  </a:cubicBezTo>
                  <a:lnTo>
                    <a:pt x="168284" y="12020"/>
                  </a:lnTo>
                  <a:cubicBezTo>
                    <a:pt x="168284" y="5382"/>
                    <a:pt x="162902" y="0"/>
                    <a:pt x="156264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B9AB84-6166-C961-D158-5883F7B2CB6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73418" y="6196387"/>
            <a:ext cx="479935" cy="180000"/>
            <a:chOff x="583324" y="5331336"/>
            <a:chExt cx="576973" cy="216394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0783EBD-4DE9-B2F8-CE3F-1A5938E383CB}"/>
                </a:ext>
              </a:extLst>
            </p:cNvPr>
            <p:cNvSpPr/>
            <p:nvPr/>
          </p:nvSpPr>
          <p:spPr>
            <a:xfrm>
              <a:off x="787668" y="5331336"/>
              <a:ext cx="372629" cy="216394"/>
            </a:xfrm>
            <a:custGeom>
              <a:avLst/>
              <a:gdLst>
                <a:gd name="connsiteX0" fmla="*/ 348588 w 372629"/>
                <a:gd name="connsiteY0" fmla="*/ 0 h 216394"/>
                <a:gd name="connsiteX1" fmla="*/ 325029 w 372629"/>
                <a:gd name="connsiteY1" fmla="*/ 19232 h 216394"/>
                <a:gd name="connsiteX2" fmla="*/ 319139 w 372629"/>
                <a:gd name="connsiteY2" fmla="*/ 24041 h 216394"/>
                <a:gd name="connsiteX3" fmla="*/ 12020 w 372629"/>
                <a:gd name="connsiteY3" fmla="*/ 24041 h 216394"/>
                <a:gd name="connsiteX4" fmla="*/ 0 w 372629"/>
                <a:gd name="connsiteY4" fmla="*/ 36061 h 216394"/>
                <a:gd name="connsiteX5" fmla="*/ 0 w 372629"/>
                <a:gd name="connsiteY5" fmla="*/ 180304 h 216394"/>
                <a:gd name="connsiteX6" fmla="*/ 12020 w 372629"/>
                <a:gd name="connsiteY6" fmla="*/ 192325 h 216394"/>
                <a:gd name="connsiteX7" fmla="*/ 319139 w 372629"/>
                <a:gd name="connsiteY7" fmla="*/ 192325 h 216394"/>
                <a:gd name="connsiteX8" fmla="*/ 325029 w 372629"/>
                <a:gd name="connsiteY8" fmla="*/ 197133 h 216394"/>
                <a:gd name="connsiteX9" fmla="*/ 353372 w 372629"/>
                <a:gd name="connsiteY9" fmla="*/ 215909 h 216394"/>
                <a:gd name="connsiteX10" fmla="*/ 372629 w 372629"/>
                <a:gd name="connsiteY10" fmla="*/ 192325 h 216394"/>
                <a:gd name="connsiteX11" fmla="*/ 372629 w 372629"/>
                <a:gd name="connsiteY11" fmla="*/ 24041 h 216394"/>
                <a:gd name="connsiteX12" fmla="*/ 348588 w 372629"/>
                <a:gd name="connsiteY12" fmla="*/ 0 h 21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629" h="216394">
                  <a:moveTo>
                    <a:pt x="348588" y="0"/>
                  </a:moveTo>
                  <a:cubicBezTo>
                    <a:pt x="337163" y="-2"/>
                    <a:pt x="327314" y="8038"/>
                    <a:pt x="325029" y="19232"/>
                  </a:cubicBezTo>
                  <a:cubicBezTo>
                    <a:pt x="324466" y="22036"/>
                    <a:pt x="321999" y="24051"/>
                    <a:pt x="319139" y="24041"/>
                  </a:cubicBezTo>
                  <a:lnTo>
                    <a:pt x="12020" y="24041"/>
                  </a:lnTo>
                  <a:cubicBezTo>
                    <a:pt x="5382" y="24041"/>
                    <a:pt x="0" y="29422"/>
                    <a:pt x="0" y="36061"/>
                  </a:cubicBezTo>
                  <a:lnTo>
                    <a:pt x="0" y="180304"/>
                  </a:lnTo>
                  <a:cubicBezTo>
                    <a:pt x="0" y="186943"/>
                    <a:pt x="5382" y="192325"/>
                    <a:pt x="12020" y="192325"/>
                  </a:cubicBezTo>
                  <a:lnTo>
                    <a:pt x="319139" y="192325"/>
                  </a:lnTo>
                  <a:cubicBezTo>
                    <a:pt x="321995" y="192324"/>
                    <a:pt x="324457" y="194334"/>
                    <a:pt x="325029" y="197133"/>
                  </a:cubicBezTo>
                  <a:cubicBezTo>
                    <a:pt x="327671" y="210145"/>
                    <a:pt x="340361" y="218551"/>
                    <a:pt x="353372" y="215909"/>
                  </a:cubicBezTo>
                  <a:cubicBezTo>
                    <a:pt x="364586" y="213632"/>
                    <a:pt x="372641" y="203767"/>
                    <a:pt x="372629" y="192325"/>
                  </a:cubicBezTo>
                  <a:lnTo>
                    <a:pt x="372629" y="24041"/>
                  </a:lnTo>
                  <a:cubicBezTo>
                    <a:pt x="372629" y="10763"/>
                    <a:pt x="361866" y="0"/>
                    <a:pt x="348588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D535D40-FBD4-E423-7178-75E0E5C73BB2}"/>
                </a:ext>
              </a:extLst>
            </p:cNvPr>
            <p:cNvSpPr/>
            <p:nvPr/>
          </p:nvSpPr>
          <p:spPr>
            <a:xfrm>
              <a:off x="583324" y="5355377"/>
              <a:ext cx="168284" cy="168284"/>
            </a:xfrm>
            <a:custGeom>
              <a:avLst/>
              <a:gdLst>
                <a:gd name="connsiteX0" fmla="*/ 156264 w 168284"/>
                <a:gd name="connsiteY0" fmla="*/ 0 h 168284"/>
                <a:gd name="connsiteX1" fmla="*/ 0 w 168284"/>
                <a:gd name="connsiteY1" fmla="*/ 84142 h 168284"/>
                <a:gd name="connsiteX2" fmla="*/ 156264 w 168284"/>
                <a:gd name="connsiteY2" fmla="*/ 168284 h 168284"/>
                <a:gd name="connsiteX3" fmla="*/ 168284 w 168284"/>
                <a:gd name="connsiteY3" fmla="*/ 156264 h 168284"/>
                <a:gd name="connsiteX4" fmla="*/ 168284 w 168284"/>
                <a:gd name="connsiteY4" fmla="*/ 12020 h 168284"/>
                <a:gd name="connsiteX5" fmla="*/ 156264 w 168284"/>
                <a:gd name="connsiteY5" fmla="*/ 0 h 1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284" h="168284">
                  <a:moveTo>
                    <a:pt x="156264" y="0"/>
                  </a:moveTo>
                  <a:cubicBezTo>
                    <a:pt x="77411" y="0"/>
                    <a:pt x="0" y="41662"/>
                    <a:pt x="0" y="84142"/>
                  </a:cubicBezTo>
                  <a:cubicBezTo>
                    <a:pt x="0" y="126622"/>
                    <a:pt x="77411" y="168284"/>
                    <a:pt x="156264" y="168284"/>
                  </a:cubicBezTo>
                  <a:cubicBezTo>
                    <a:pt x="162902" y="168284"/>
                    <a:pt x="168284" y="162902"/>
                    <a:pt x="168284" y="156264"/>
                  </a:cubicBezTo>
                  <a:lnTo>
                    <a:pt x="168284" y="12020"/>
                  </a:lnTo>
                  <a:cubicBezTo>
                    <a:pt x="168284" y="5382"/>
                    <a:pt x="162902" y="0"/>
                    <a:pt x="156264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5F73D62-F88F-AD19-3A3E-A8758CE3A50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290917" y="6196389"/>
            <a:ext cx="479935" cy="180000"/>
            <a:chOff x="583324" y="5331336"/>
            <a:chExt cx="576973" cy="216394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92C25DD-2CFE-467A-1E45-E5E484576A8A}"/>
                </a:ext>
              </a:extLst>
            </p:cNvPr>
            <p:cNvSpPr/>
            <p:nvPr/>
          </p:nvSpPr>
          <p:spPr>
            <a:xfrm>
              <a:off x="787668" y="5331336"/>
              <a:ext cx="372629" cy="216394"/>
            </a:xfrm>
            <a:custGeom>
              <a:avLst/>
              <a:gdLst>
                <a:gd name="connsiteX0" fmla="*/ 348588 w 372629"/>
                <a:gd name="connsiteY0" fmla="*/ 0 h 216394"/>
                <a:gd name="connsiteX1" fmla="*/ 325029 w 372629"/>
                <a:gd name="connsiteY1" fmla="*/ 19232 h 216394"/>
                <a:gd name="connsiteX2" fmla="*/ 319139 w 372629"/>
                <a:gd name="connsiteY2" fmla="*/ 24041 h 216394"/>
                <a:gd name="connsiteX3" fmla="*/ 12020 w 372629"/>
                <a:gd name="connsiteY3" fmla="*/ 24041 h 216394"/>
                <a:gd name="connsiteX4" fmla="*/ 0 w 372629"/>
                <a:gd name="connsiteY4" fmla="*/ 36061 h 216394"/>
                <a:gd name="connsiteX5" fmla="*/ 0 w 372629"/>
                <a:gd name="connsiteY5" fmla="*/ 180304 h 216394"/>
                <a:gd name="connsiteX6" fmla="*/ 12020 w 372629"/>
                <a:gd name="connsiteY6" fmla="*/ 192325 h 216394"/>
                <a:gd name="connsiteX7" fmla="*/ 319139 w 372629"/>
                <a:gd name="connsiteY7" fmla="*/ 192325 h 216394"/>
                <a:gd name="connsiteX8" fmla="*/ 325029 w 372629"/>
                <a:gd name="connsiteY8" fmla="*/ 197133 h 216394"/>
                <a:gd name="connsiteX9" fmla="*/ 353372 w 372629"/>
                <a:gd name="connsiteY9" fmla="*/ 215909 h 216394"/>
                <a:gd name="connsiteX10" fmla="*/ 372629 w 372629"/>
                <a:gd name="connsiteY10" fmla="*/ 192325 h 216394"/>
                <a:gd name="connsiteX11" fmla="*/ 372629 w 372629"/>
                <a:gd name="connsiteY11" fmla="*/ 24041 h 216394"/>
                <a:gd name="connsiteX12" fmla="*/ 348588 w 372629"/>
                <a:gd name="connsiteY12" fmla="*/ 0 h 21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629" h="216394">
                  <a:moveTo>
                    <a:pt x="348588" y="0"/>
                  </a:moveTo>
                  <a:cubicBezTo>
                    <a:pt x="337163" y="-2"/>
                    <a:pt x="327314" y="8038"/>
                    <a:pt x="325029" y="19232"/>
                  </a:cubicBezTo>
                  <a:cubicBezTo>
                    <a:pt x="324466" y="22036"/>
                    <a:pt x="321999" y="24051"/>
                    <a:pt x="319139" y="24041"/>
                  </a:cubicBezTo>
                  <a:lnTo>
                    <a:pt x="12020" y="24041"/>
                  </a:lnTo>
                  <a:cubicBezTo>
                    <a:pt x="5382" y="24041"/>
                    <a:pt x="0" y="29422"/>
                    <a:pt x="0" y="36061"/>
                  </a:cubicBezTo>
                  <a:lnTo>
                    <a:pt x="0" y="180304"/>
                  </a:lnTo>
                  <a:cubicBezTo>
                    <a:pt x="0" y="186943"/>
                    <a:pt x="5382" y="192325"/>
                    <a:pt x="12020" y="192325"/>
                  </a:cubicBezTo>
                  <a:lnTo>
                    <a:pt x="319139" y="192325"/>
                  </a:lnTo>
                  <a:cubicBezTo>
                    <a:pt x="321995" y="192324"/>
                    <a:pt x="324457" y="194334"/>
                    <a:pt x="325029" y="197133"/>
                  </a:cubicBezTo>
                  <a:cubicBezTo>
                    <a:pt x="327671" y="210145"/>
                    <a:pt x="340361" y="218551"/>
                    <a:pt x="353372" y="215909"/>
                  </a:cubicBezTo>
                  <a:cubicBezTo>
                    <a:pt x="364586" y="213632"/>
                    <a:pt x="372641" y="203767"/>
                    <a:pt x="372629" y="192325"/>
                  </a:cubicBezTo>
                  <a:lnTo>
                    <a:pt x="372629" y="24041"/>
                  </a:lnTo>
                  <a:cubicBezTo>
                    <a:pt x="372629" y="10763"/>
                    <a:pt x="361866" y="0"/>
                    <a:pt x="348588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27EF70-573C-6844-D32E-86151236E230}"/>
                </a:ext>
              </a:extLst>
            </p:cNvPr>
            <p:cNvSpPr/>
            <p:nvPr/>
          </p:nvSpPr>
          <p:spPr>
            <a:xfrm>
              <a:off x="583324" y="5355377"/>
              <a:ext cx="168284" cy="168284"/>
            </a:xfrm>
            <a:custGeom>
              <a:avLst/>
              <a:gdLst>
                <a:gd name="connsiteX0" fmla="*/ 156264 w 168284"/>
                <a:gd name="connsiteY0" fmla="*/ 0 h 168284"/>
                <a:gd name="connsiteX1" fmla="*/ 0 w 168284"/>
                <a:gd name="connsiteY1" fmla="*/ 84142 h 168284"/>
                <a:gd name="connsiteX2" fmla="*/ 156264 w 168284"/>
                <a:gd name="connsiteY2" fmla="*/ 168284 h 168284"/>
                <a:gd name="connsiteX3" fmla="*/ 168284 w 168284"/>
                <a:gd name="connsiteY3" fmla="*/ 156264 h 168284"/>
                <a:gd name="connsiteX4" fmla="*/ 168284 w 168284"/>
                <a:gd name="connsiteY4" fmla="*/ 12020 h 168284"/>
                <a:gd name="connsiteX5" fmla="*/ 156264 w 168284"/>
                <a:gd name="connsiteY5" fmla="*/ 0 h 1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284" h="168284">
                  <a:moveTo>
                    <a:pt x="156264" y="0"/>
                  </a:moveTo>
                  <a:cubicBezTo>
                    <a:pt x="77411" y="0"/>
                    <a:pt x="0" y="41662"/>
                    <a:pt x="0" y="84142"/>
                  </a:cubicBezTo>
                  <a:cubicBezTo>
                    <a:pt x="0" y="126622"/>
                    <a:pt x="77411" y="168284"/>
                    <a:pt x="156264" y="168284"/>
                  </a:cubicBezTo>
                  <a:cubicBezTo>
                    <a:pt x="162902" y="168284"/>
                    <a:pt x="168284" y="162902"/>
                    <a:pt x="168284" y="156264"/>
                  </a:cubicBezTo>
                  <a:lnTo>
                    <a:pt x="168284" y="12020"/>
                  </a:lnTo>
                  <a:cubicBezTo>
                    <a:pt x="168284" y="5382"/>
                    <a:pt x="162902" y="0"/>
                    <a:pt x="156264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0D04283-D241-D451-DA52-0F38CD9362EE}"/>
              </a:ext>
            </a:extLst>
          </p:cNvPr>
          <p:cNvSpPr txBox="1"/>
          <p:nvPr/>
        </p:nvSpPr>
        <p:spPr>
          <a:xfrm>
            <a:off x="6781766" y="272151"/>
            <a:ext cx="3613490" cy="6168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indent="-536575">
              <a:lnSpc>
                <a:spcPct val="180000"/>
              </a:lnSpc>
              <a:buSzPct val="10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GB" sz="3200" dirty="0">
                <a:solidFill>
                  <a:schemeClr val="accent1"/>
                </a:solidFill>
                <a:latin typeface="Playfair Display Medium" pitchFamily="2" charset="77"/>
              </a:rPr>
              <a:t>Shock</a:t>
            </a:r>
          </a:p>
          <a:p>
            <a:pPr marL="536575" indent="-536575">
              <a:lnSpc>
                <a:spcPct val="180000"/>
              </a:lnSpc>
              <a:buSzPct val="10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GB" sz="3200" dirty="0">
                <a:solidFill>
                  <a:schemeClr val="accent1"/>
                </a:solidFill>
                <a:latin typeface="Playfair Display Medium" pitchFamily="2" charset="77"/>
              </a:rPr>
              <a:t>Demand</a:t>
            </a:r>
          </a:p>
          <a:p>
            <a:pPr marL="536575" indent="-536575">
              <a:lnSpc>
                <a:spcPct val="180000"/>
              </a:lnSpc>
              <a:buSzPct val="10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GB" sz="3200" dirty="0">
                <a:solidFill>
                  <a:schemeClr val="accent1"/>
                </a:solidFill>
                <a:latin typeface="Playfair Display Medium" pitchFamily="2" charset="77"/>
              </a:rPr>
              <a:t>Bargaining</a:t>
            </a:r>
          </a:p>
          <a:p>
            <a:pPr marL="536575" indent="-536575">
              <a:lnSpc>
                <a:spcPct val="180000"/>
              </a:lnSpc>
              <a:buSzPct val="10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GB" sz="3200" dirty="0">
                <a:solidFill>
                  <a:schemeClr val="accent1"/>
                </a:solidFill>
                <a:latin typeface="Playfair Display Medium" pitchFamily="2" charset="77"/>
              </a:rPr>
              <a:t>Anger</a:t>
            </a:r>
          </a:p>
          <a:p>
            <a:pPr marL="536575" indent="-536575">
              <a:lnSpc>
                <a:spcPct val="180000"/>
              </a:lnSpc>
              <a:buSzPct val="10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GB" sz="3200" dirty="0">
                <a:solidFill>
                  <a:schemeClr val="accent1"/>
                </a:solidFill>
                <a:latin typeface="Playfair Display Medium" pitchFamily="2" charset="77"/>
              </a:rPr>
              <a:t>Sadness + Grief</a:t>
            </a:r>
          </a:p>
          <a:p>
            <a:pPr marL="536575" indent="-536575">
              <a:lnSpc>
                <a:spcPct val="180000"/>
              </a:lnSpc>
              <a:buSzPct val="10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GB" sz="3200" dirty="0">
                <a:solidFill>
                  <a:schemeClr val="accent1"/>
                </a:solidFill>
                <a:latin typeface="Playfair Display Medium" pitchFamily="2" charset="77"/>
              </a:rPr>
              <a:t>Acceptance</a:t>
            </a:r>
          </a:p>
          <a:p>
            <a:pPr marL="536575" indent="-536575">
              <a:lnSpc>
                <a:spcPct val="180000"/>
              </a:lnSpc>
              <a:buSzPct val="10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GB" sz="3200" dirty="0">
                <a:solidFill>
                  <a:schemeClr val="accent1"/>
                </a:solidFill>
                <a:latin typeface="Playfair Display Medium" pitchFamily="2" charset="77"/>
              </a:rPr>
              <a:t>Moving 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47A3FC4-DB59-6382-C151-6C276DF5484C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508419" y="6196390"/>
            <a:ext cx="479935" cy="180000"/>
            <a:chOff x="583324" y="5331336"/>
            <a:chExt cx="576973" cy="216394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189D9F2-CDE8-0F75-9844-64DBE893CDE4}"/>
                </a:ext>
              </a:extLst>
            </p:cNvPr>
            <p:cNvSpPr/>
            <p:nvPr/>
          </p:nvSpPr>
          <p:spPr>
            <a:xfrm>
              <a:off x="787668" y="5331336"/>
              <a:ext cx="372629" cy="216394"/>
            </a:xfrm>
            <a:custGeom>
              <a:avLst/>
              <a:gdLst>
                <a:gd name="connsiteX0" fmla="*/ 348588 w 372629"/>
                <a:gd name="connsiteY0" fmla="*/ 0 h 216394"/>
                <a:gd name="connsiteX1" fmla="*/ 325029 w 372629"/>
                <a:gd name="connsiteY1" fmla="*/ 19232 h 216394"/>
                <a:gd name="connsiteX2" fmla="*/ 319139 w 372629"/>
                <a:gd name="connsiteY2" fmla="*/ 24041 h 216394"/>
                <a:gd name="connsiteX3" fmla="*/ 12020 w 372629"/>
                <a:gd name="connsiteY3" fmla="*/ 24041 h 216394"/>
                <a:gd name="connsiteX4" fmla="*/ 0 w 372629"/>
                <a:gd name="connsiteY4" fmla="*/ 36061 h 216394"/>
                <a:gd name="connsiteX5" fmla="*/ 0 w 372629"/>
                <a:gd name="connsiteY5" fmla="*/ 180304 h 216394"/>
                <a:gd name="connsiteX6" fmla="*/ 12020 w 372629"/>
                <a:gd name="connsiteY6" fmla="*/ 192325 h 216394"/>
                <a:gd name="connsiteX7" fmla="*/ 319139 w 372629"/>
                <a:gd name="connsiteY7" fmla="*/ 192325 h 216394"/>
                <a:gd name="connsiteX8" fmla="*/ 325029 w 372629"/>
                <a:gd name="connsiteY8" fmla="*/ 197133 h 216394"/>
                <a:gd name="connsiteX9" fmla="*/ 353372 w 372629"/>
                <a:gd name="connsiteY9" fmla="*/ 215909 h 216394"/>
                <a:gd name="connsiteX10" fmla="*/ 372629 w 372629"/>
                <a:gd name="connsiteY10" fmla="*/ 192325 h 216394"/>
                <a:gd name="connsiteX11" fmla="*/ 372629 w 372629"/>
                <a:gd name="connsiteY11" fmla="*/ 24041 h 216394"/>
                <a:gd name="connsiteX12" fmla="*/ 348588 w 372629"/>
                <a:gd name="connsiteY12" fmla="*/ 0 h 21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629" h="216394">
                  <a:moveTo>
                    <a:pt x="348588" y="0"/>
                  </a:moveTo>
                  <a:cubicBezTo>
                    <a:pt x="337163" y="-2"/>
                    <a:pt x="327314" y="8038"/>
                    <a:pt x="325029" y="19232"/>
                  </a:cubicBezTo>
                  <a:cubicBezTo>
                    <a:pt x="324466" y="22036"/>
                    <a:pt x="321999" y="24051"/>
                    <a:pt x="319139" y="24041"/>
                  </a:cubicBezTo>
                  <a:lnTo>
                    <a:pt x="12020" y="24041"/>
                  </a:lnTo>
                  <a:cubicBezTo>
                    <a:pt x="5382" y="24041"/>
                    <a:pt x="0" y="29422"/>
                    <a:pt x="0" y="36061"/>
                  </a:cubicBezTo>
                  <a:lnTo>
                    <a:pt x="0" y="180304"/>
                  </a:lnTo>
                  <a:cubicBezTo>
                    <a:pt x="0" y="186943"/>
                    <a:pt x="5382" y="192325"/>
                    <a:pt x="12020" y="192325"/>
                  </a:cubicBezTo>
                  <a:lnTo>
                    <a:pt x="319139" y="192325"/>
                  </a:lnTo>
                  <a:cubicBezTo>
                    <a:pt x="321995" y="192324"/>
                    <a:pt x="324457" y="194334"/>
                    <a:pt x="325029" y="197133"/>
                  </a:cubicBezTo>
                  <a:cubicBezTo>
                    <a:pt x="327671" y="210145"/>
                    <a:pt x="340361" y="218551"/>
                    <a:pt x="353372" y="215909"/>
                  </a:cubicBezTo>
                  <a:cubicBezTo>
                    <a:pt x="364586" y="213632"/>
                    <a:pt x="372641" y="203767"/>
                    <a:pt x="372629" y="192325"/>
                  </a:cubicBezTo>
                  <a:lnTo>
                    <a:pt x="372629" y="24041"/>
                  </a:lnTo>
                  <a:cubicBezTo>
                    <a:pt x="372629" y="10763"/>
                    <a:pt x="361866" y="0"/>
                    <a:pt x="348588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D677003-86DA-A190-6F20-B25B2B8AD0FC}"/>
                </a:ext>
              </a:extLst>
            </p:cNvPr>
            <p:cNvSpPr/>
            <p:nvPr/>
          </p:nvSpPr>
          <p:spPr>
            <a:xfrm>
              <a:off x="583324" y="5355377"/>
              <a:ext cx="168284" cy="168284"/>
            </a:xfrm>
            <a:custGeom>
              <a:avLst/>
              <a:gdLst>
                <a:gd name="connsiteX0" fmla="*/ 156264 w 168284"/>
                <a:gd name="connsiteY0" fmla="*/ 0 h 168284"/>
                <a:gd name="connsiteX1" fmla="*/ 0 w 168284"/>
                <a:gd name="connsiteY1" fmla="*/ 84142 h 168284"/>
                <a:gd name="connsiteX2" fmla="*/ 156264 w 168284"/>
                <a:gd name="connsiteY2" fmla="*/ 168284 h 168284"/>
                <a:gd name="connsiteX3" fmla="*/ 168284 w 168284"/>
                <a:gd name="connsiteY3" fmla="*/ 156264 h 168284"/>
                <a:gd name="connsiteX4" fmla="*/ 168284 w 168284"/>
                <a:gd name="connsiteY4" fmla="*/ 12020 h 168284"/>
                <a:gd name="connsiteX5" fmla="*/ 156264 w 168284"/>
                <a:gd name="connsiteY5" fmla="*/ 0 h 1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284" h="168284">
                  <a:moveTo>
                    <a:pt x="156264" y="0"/>
                  </a:moveTo>
                  <a:cubicBezTo>
                    <a:pt x="77411" y="0"/>
                    <a:pt x="0" y="41662"/>
                    <a:pt x="0" y="84142"/>
                  </a:cubicBezTo>
                  <a:cubicBezTo>
                    <a:pt x="0" y="126622"/>
                    <a:pt x="77411" y="168284"/>
                    <a:pt x="156264" y="168284"/>
                  </a:cubicBezTo>
                  <a:cubicBezTo>
                    <a:pt x="162902" y="168284"/>
                    <a:pt x="168284" y="162902"/>
                    <a:pt x="168284" y="156264"/>
                  </a:cubicBezTo>
                  <a:lnTo>
                    <a:pt x="168284" y="12020"/>
                  </a:lnTo>
                  <a:cubicBezTo>
                    <a:pt x="168284" y="5382"/>
                    <a:pt x="162902" y="0"/>
                    <a:pt x="156264" y="0"/>
                  </a:cubicBezTo>
                  <a:close/>
                </a:path>
              </a:pathLst>
            </a:custGeom>
            <a:solidFill>
              <a:srgbClr val="000000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65" name="Picture 64" descr="A picture containing text, plant, night sky&#10;&#10;Description automatically generated">
            <a:extLst>
              <a:ext uri="{FF2B5EF4-FFF2-40B4-BE49-F238E27FC236}">
                <a16:creationId xmlns:a16="http://schemas.microsoft.com/office/drawing/2014/main" id="{68472C5F-FC66-20A0-EDD7-F0E8FFDE85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1619998" y="1907379"/>
            <a:ext cx="643269" cy="584194"/>
          </a:xfrm>
          <a:prstGeom prst="rect">
            <a:avLst/>
          </a:prstGeom>
        </p:spPr>
      </p:pic>
      <p:pic>
        <p:nvPicPr>
          <p:cNvPr id="66" name="Picture 65" descr="A picture containing text, plant, night sky&#10;&#10;Description automatically generated">
            <a:extLst>
              <a:ext uri="{FF2B5EF4-FFF2-40B4-BE49-F238E27FC236}">
                <a16:creationId xmlns:a16="http://schemas.microsoft.com/office/drawing/2014/main" id="{D77ABDA9-E334-FCC8-BE25-B7A6FB388AF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3175363" y="4199446"/>
            <a:ext cx="708909" cy="584194"/>
          </a:xfrm>
          <a:prstGeom prst="rect">
            <a:avLst/>
          </a:prstGeom>
        </p:spPr>
      </p:pic>
      <p:pic>
        <p:nvPicPr>
          <p:cNvPr id="67" name="Picture 66" descr="A picture containing text, tree, plant, night sky&#10;&#10;Description automatically generated">
            <a:extLst>
              <a:ext uri="{FF2B5EF4-FFF2-40B4-BE49-F238E27FC236}">
                <a16:creationId xmlns:a16="http://schemas.microsoft.com/office/drawing/2014/main" id="{B15DEAF0-F1B1-92DE-CFEB-B30554EAD3F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>
            <a:off x="4004922" y="2514278"/>
            <a:ext cx="708909" cy="584194"/>
          </a:xfrm>
          <a:prstGeom prst="rect">
            <a:avLst/>
          </a:prstGeom>
        </p:spPr>
      </p:pic>
      <p:pic>
        <p:nvPicPr>
          <p:cNvPr id="68" name="Picture 67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0D6F47FF-A7C9-7041-B425-017B3E7A584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90000"/>
          </a:blip>
          <a:stretch>
            <a:fillRect/>
          </a:stretch>
        </p:blipFill>
        <p:spPr>
          <a:xfrm>
            <a:off x="1805866" y="3045363"/>
            <a:ext cx="715473" cy="584194"/>
          </a:xfrm>
          <a:prstGeom prst="rect">
            <a:avLst/>
          </a:prstGeom>
        </p:spPr>
      </p:pic>
      <p:pic>
        <p:nvPicPr>
          <p:cNvPr id="69" name="Picture 68" descr="A picture containing text, plant, night sky&#10;&#10;Description automatically generated">
            <a:extLst>
              <a:ext uri="{FF2B5EF4-FFF2-40B4-BE49-F238E27FC236}">
                <a16:creationId xmlns:a16="http://schemas.microsoft.com/office/drawing/2014/main" id="{AC408DFE-D80C-3D15-0B06-75B11423492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3237480" y="3183407"/>
            <a:ext cx="643269" cy="584194"/>
          </a:xfrm>
          <a:prstGeom prst="rect">
            <a:avLst/>
          </a:prstGeom>
        </p:spPr>
      </p:pic>
      <p:pic>
        <p:nvPicPr>
          <p:cNvPr id="70" name="Picture 69" descr="A picture containing text, tree, plant, night sky&#10;&#10;Description automatically generated">
            <a:extLst>
              <a:ext uri="{FF2B5EF4-FFF2-40B4-BE49-F238E27FC236}">
                <a16:creationId xmlns:a16="http://schemas.microsoft.com/office/drawing/2014/main" id="{F5A56E48-493D-11B9-767B-6276C122202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>
            <a:off x="2263267" y="3945024"/>
            <a:ext cx="708909" cy="584194"/>
          </a:xfrm>
          <a:prstGeom prst="rect">
            <a:avLst/>
          </a:prstGeom>
        </p:spPr>
      </p:pic>
      <p:pic>
        <p:nvPicPr>
          <p:cNvPr id="71" name="Picture 70" descr="A picture containing text, plant, night sky&#10;&#10;Description automatically generated">
            <a:extLst>
              <a:ext uri="{FF2B5EF4-FFF2-40B4-BE49-F238E27FC236}">
                <a16:creationId xmlns:a16="http://schemas.microsoft.com/office/drawing/2014/main" id="{B27D3C81-8BDA-BFE8-BECD-7CCA0131BA3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2568302" y="3496300"/>
            <a:ext cx="708909" cy="58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2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  <p:bldP spid="61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mar, terminar, repetir: o ciclo do romance em Lovesick Girls, do BLACKPINK  - Elfo Livre">
            <a:extLst>
              <a:ext uri="{FF2B5EF4-FFF2-40B4-BE49-F238E27FC236}">
                <a16:creationId xmlns:a16="http://schemas.microsoft.com/office/drawing/2014/main" id="{FA22544C-D660-8B7C-8349-9861F7015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8" t="-41" r="9404" b="15872"/>
          <a:stretch/>
        </p:blipFill>
        <p:spPr bwMode="auto">
          <a:xfrm>
            <a:off x="2381" y="-3313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Film texture - grain explosion by StephanePellennec on DeviantArt">
            <a:extLst>
              <a:ext uri="{FF2B5EF4-FFF2-40B4-BE49-F238E27FC236}">
                <a16:creationId xmlns:a16="http://schemas.microsoft.com/office/drawing/2014/main" id="{B5FAC021-0723-5417-DC6F-32F6D04BB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-2381" y="0"/>
            <a:ext cx="12192000" cy="68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F4815-97CB-7044-6F4E-B230267969D5}"/>
              </a:ext>
            </a:extLst>
          </p:cNvPr>
          <p:cNvSpPr txBox="1"/>
          <p:nvPr/>
        </p:nvSpPr>
        <p:spPr>
          <a:xfrm>
            <a:off x="3413855" y="2691628"/>
            <a:ext cx="5364290" cy="147474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GB" sz="6600" b="1" spc="-300" dirty="0">
                <a:solidFill>
                  <a:schemeClr val="accent1"/>
                </a:solidFill>
                <a:latin typeface="Playfair Display SemiBold" pitchFamily="2" charset="77"/>
              </a:rPr>
              <a:t>Chapter.02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81AC01-1686-D27B-50C6-1CC0FBDAFF0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484" y="3429000"/>
            <a:ext cx="34123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2D73E4-ABCC-4E65-5042-C5EC63B264BB}"/>
              </a:ext>
            </a:extLst>
          </p:cNvPr>
          <p:cNvCxnSpPr>
            <a:cxnSpLocks/>
          </p:cNvCxnSpPr>
          <p:nvPr/>
        </p:nvCxnSpPr>
        <p:spPr>
          <a:xfrm>
            <a:off x="8778145" y="3429000"/>
            <a:ext cx="34138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0AEF29-BBB6-2EE6-FA6D-752761D4387D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096000" y="46167"/>
            <a:ext cx="0" cy="264546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4790D7-1C04-4516-1EB9-EF5C10F4FE99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6000" y="4166372"/>
            <a:ext cx="0" cy="269162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437387-C1EC-EF6B-328F-8273C3893795}"/>
              </a:ext>
            </a:extLst>
          </p:cNvPr>
          <p:cNvGrpSpPr/>
          <p:nvPr/>
        </p:nvGrpSpPr>
        <p:grpSpPr>
          <a:xfrm>
            <a:off x="263562" y="262401"/>
            <a:ext cx="230248" cy="230248"/>
            <a:chOff x="396912" y="268751"/>
            <a:chExt cx="230248" cy="23024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A8C183-97FF-DBE8-1956-770FB1EE4EF4}"/>
                </a:ext>
              </a:extLst>
            </p:cNvPr>
            <p:cNvCxnSpPr>
              <a:cxnSpLocks/>
            </p:cNvCxnSpPr>
            <p:nvPr/>
          </p:nvCxnSpPr>
          <p:spPr>
            <a:xfrm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A1FAC4-8B5F-269A-F54C-2EBD262FC5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C5D9D4-A849-4F20-9595-68921DA14878}"/>
              </a:ext>
            </a:extLst>
          </p:cNvPr>
          <p:cNvGrpSpPr/>
          <p:nvPr/>
        </p:nvGrpSpPr>
        <p:grpSpPr>
          <a:xfrm>
            <a:off x="11698190" y="262401"/>
            <a:ext cx="230248" cy="230248"/>
            <a:chOff x="396912" y="268751"/>
            <a:chExt cx="230248" cy="23024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7F971E-6791-25FF-F127-61A6085A3A30}"/>
                </a:ext>
              </a:extLst>
            </p:cNvPr>
            <p:cNvCxnSpPr>
              <a:cxnSpLocks/>
            </p:cNvCxnSpPr>
            <p:nvPr/>
          </p:nvCxnSpPr>
          <p:spPr>
            <a:xfrm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BD423F-50B4-4094-207E-5BA790B85D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D7D4C0-B22C-6388-D9DC-1FA387A33F6E}"/>
              </a:ext>
            </a:extLst>
          </p:cNvPr>
          <p:cNvGrpSpPr/>
          <p:nvPr/>
        </p:nvGrpSpPr>
        <p:grpSpPr>
          <a:xfrm>
            <a:off x="263562" y="6365352"/>
            <a:ext cx="230248" cy="230248"/>
            <a:chOff x="396912" y="268751"/>
            <a:chExt cx="230248" cy="23024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DCD4FF-488C-1857-0BDC-1A6FEFBF978B}"/>
                </a:ext>
              </a:extLst>
            </p:cNvPr>
            <p:cNvCxnSpPr>
              <a:cxnSpLocks/>
            </p:cNvCxnSpPr>
            <p:nvPr/>
          </p:nvCxnSpPr>
          <p:spPr>
            <a:xfrm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2059979-1764-8A5E-2232-A516142FCD6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D06E685-E634-F921-3418-D268CA0E5D70}"/>
              </a:ext>
            </a:extLst>
          </p:cNvPr>
          <p:cNvGrpSpPr/>
          <p:nvPr/>
        </p:nvGrpSpPr>
        <p:grpSpPr>
          <a:xfrm>
            <a:off x="11698189" y="6365352"/>
            <a:ext cx="230248" cy="230248"/>
            <a:chOff x="396912" y="268751"/>
            <a:chExt cx="230248" cy="23024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61DFE5-B533-1F9B-916E-CD3773F6C8EC}"/>
                </a:ext>
              </a:extLst>
            </p:cNvPr>
            <p:cNvCxnSpPr>
              <a:cxnSpLocks/>
            </p:cNvCxnSpPr>
            <p:nvPr/>
          </p:nvCxnSpPr>
          <p:spPr>
            <a:xfrm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9818130-7EF0-0690-2B7D-262D6A45BAC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2036" y="268751"/>
              <a:ext cx="0" cy="230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CFF8F41-417B-4CF8-AC70-9B8D71B06B6B}"/>
              </a:ext>
            </a:extLst>
          </p:cNvPr>
          <p:cNvCxnSpPr>
            <a:cxnSpLocks/>
          </p:cNvCxnSpPr>
          <p:nvPr/>
        </p:nvCxnSpPr>
        <p:spPr>
          <a:xfrm>
            <a:off x="2244618" y="6480476"/>
            <a:ext cx="7702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8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C0671468-1536-9FCD-E88F-BE47120ECAA4}"/>
              </a:ext>
            </a:extLst>
          </p:cNvPr>
          <p:cNvSpPr txBox="1"/>
          <p:nvPr/>
        </p:nvSpPr>
        <p:spPr>
          <a:xfrm>
            <a:off x="1607049" y="1994660"/>
            <a:ext cx="96051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>
                <a:solidFill>
                  <a:schemeClr val="accent1"/>
                </a:solidFill>
                <a:latin typeface="Playfair Display Medium" pitchFamily="2" charset="77"/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D72F07-58B6-B702-DC52-1A189B4A3072}"/>
              </a:ext>
            </a:extLst>
          </p:cNvPr>
          <p:cNvSpPr txBox="1"/>
          <p:nvPr/>
        </p:nvSpPr>
        <p:spPr>
          <a:xfrm>
            <a:off x="2866547" y="2925684"/>
            <a:ext cx="224292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>
                <a:solidFill>
                  <a:schemeClr val="accent1"/>
                </a:solidFill>
                <a:latin typeface="Playfair Display Medium" pitchFamily="2" charset="77"/>
              </a:rPr>
              <a:t>= 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746491-DD14-E93A-66B3-676BDD7D924F}"/>
              </a:ext>
            </a:extLst>
          </p:cNvPr>
          <p:cNvSpPr txBox="1"/>
          <p:nvPr/>
        </p:nvSpPr>
        <p:spPr>
          <a:xfrm>
            <a:off x="1631094" y="3609944"/>
            <a:ext cx="912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>
                <a:solidFill>
                  <a:schemeClr val="accent1"/>
                </a:solidFill>
                <a:latin typeface="Playfair Display Medium" pitchFamily="2" charset="77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DDA51C-A65C-5735-1D97-8B566E6BCC0A}"/>
              </a:ext>
            </a:extLst>
          </p:cNvPr>
          <p:cNvSpPr txBox="1"/>
          <p:nvPr/>
        </p:nvSpPr>
        <p:spPr>
          <a:xfrm>
            <a:off x="1351369" y="2821552"/>
            <a:ext cx="147187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11500" dirty="0">
                <a:solidFill>
                  <a:schemeClr val="accent1"/>
                </a:solidFill>
                <a:latin typeface="Playfair Display Medium" pitchFamily="2" charset="77"/>
              </a:rPr>
              <a:t>—</a:t>
            </a:r>
            <a:endParaRPr lang="en-GB" sz="11500" dirty="0">
              <a:solidFill>
                <a:schemeClr val="accent1"/>
              </a:solidFill>
              <a:latin typeface="Playfair Display Medium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C4BC28-6FB6-B76D-1E45-C815952A440B}"/>
              </a:ext>
            </a:extLst>
          </p:cNvPr>
          <p:cNvSpPr txBox="1"/>
          <p:nvPr/>
        </p:nvSpPr>
        <p:spPr>
          <a:xfrm>
            <a:off x="6938764" y="3117852"/>
            <a:ext cx="4131259" cy="1477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accent1"/>
                </a:solidFill>
                <a:latin typeface="Playfair Display Medium" pitchFamily="2" charset="77"/>
              </a:rPr>
              <a:t>x = time you’ve dated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accent1"/>
                </a:solidFill>
                <a:latin typeface="Playfair Display Medium" pitchFamily="2" charset="77"/>
              </a:rPr>
              <a:t>y = time to get over</a:t>
            </a:r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220BFE81-451A-E89B-8A9E-8C81417F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09" y="492649"/>
            <a:ext cx="8690583" cy="1325563"/>
          </a:xfrm>
        </p:spPr>
        <p:txBody>
          <a:bodyPr/>
          <a:lstStyle/>
          <a:p>
            <a:r>
              <a:rPr lang="en-GB" dirty="0"/>
              <a:t>the breakup equation</a:t>
            </a:r>
          </a:p>
        </p:txBody>
      </p:sp>
    </p:spTree>
    <p:extLst>
      <p:ext uri="{BB962C8B-B14F-4D97-AF65-F5344CB8AC3E}">
        <p14:creationId xmlns:p14="http://schemas.microsoft.com/office/powerpoint/2010/main" val="59608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9F9B65EE-0F3A-2740-ABCD-79FB25B149D7}"/>
              </a:ext>
            </a:extLst>
          </p:cNvPr>
          <p:cNvSpPr txBox="1"/>
          <p:nvPr/>
        </p:nvSpPr>
        <p:spPr>
          <a:xfrm>
            <a:off x="1138192" y="2371142"/>
            <a:ext cx="54282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accent1"/>
                </a:solidFill>
                <a:latin typeface="Playfair Display Medium" pitchFamily="2" charset="77"/>
              </a:rPr>
              <a:t>Don’t text them</a:t>
            </a:r>
          </a:p>
        </p:txBody>
      </p:sp>
      <p:pic>
        <p:nvPicPr>
          <p:cNvPr id="25" name="Picture 24" descr="A close 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FDFFFBB2-CDFB-8A97-365C-D771550D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447" y="1371601"/>
            <a:ext cx="3395105" cy="6858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5E254B2-2276-3B3E-32A2-E2060E2AE5A5}"/>
              </a:ext>
            </a:extLst>
          </p:cNvPr>
          <p:cNvGrpSpPr/>
          <p:nvPr/>
        </p:nvGrpSpPr>
        <p:grpSpPr>
          <a:xfrm>
            <a:off x="4973976" y="1997200"/>
            <a:ext cx="2476273" cy="495938"/>
            <a:chOff x="4879815" y="2282950"/>
            <a:chExt cx="2476273" cy="495938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30A9E8D-FAB6-C7B3-DE45-27D720A5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2424" y="2646557"/>
              <a:ext cx="183664" cy="122442"/>
            </a:xfrm>
            <a:prstGeom prst="rect">
              <a:avLst/>
            </a:prstGeom>
          </p:spPr>
        </p:pic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85957B1-63FD-DDDD-2C08-5A3F9346DBD5}"/>
                </a:ext>
              </a:extLst>
            </p:cNvPr>
            <p:cNvSpPr/>
            <p:nvPr/>
          </p:nvSpPr>
          <p:spPr>
            <a:xfrm>
              <a:off x="4879815" y="2282950"/>
              <a:ext cx="2432369" cy="495938"/>
            </a:xfrm>
            <a:prstGeom prst="roundRect">
              <a:avLst>
                <a:gd name="adj" fmla="val 2589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72000" rIns="108000" bIns="72000" rtlCol="0" anchor="ctr">
              <a:spAutoFit/>
            </a:bodyPr>
            <a:lstStyle/>
            <a:p>
              <a:pPr algn="r"/>
              <a:r>
                <a:rPr lang="en-GB" dirty="0">
                  <a:solidFill>
                    <a:schemeClr val="tx1"/>
                  </a:solidFill>
                  <a:latin typeface="Arial" panose="020B0604020202020204" pitchFamily="34" charset="0"/>
                </a:rPr>
                <a:t>What are you up to?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7F82D1-C85C-4810-5E3C-1A0159110063}"/>
              </a:ext>
            </a:extLst>
          </p:cNvPr>
          <p:cNvGrpSpPr/>
          <p:nvPr/>
        </p:nvGrpSpPr>
        <p:grpSpPr>
          <a:xfrm>
            <a:off x="5473405" y="2588642"/>
            <a:ext cx="1976844" cy="495938"/>
            <a:chOff x="5379244" y="2282950"/>
            <a:chExt cx="1976844" cy="495938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B328D1DA-4E56-B8D2-30D8-AF01D96B8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2424" y="2646557"/>
              <a:ext cx="183664" cy="122442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4E3088B-4295-4685-AE84-DC7F6576C114}"/>
                </a:ext>
              </a:extLst>
            </p:cNvPr>
            <p:cNvSpPr/>
            <p:nvPr/>
          </p:nvSpPr>
          <p:spPr>
            <a:xfrm>
              <a:off x="5379244" y="2282950"/>
              <a:ext cx="1932940" cy="495938"/>
            </a:xfrm>
            <a:prstGeom prst="roundRect">
              <a:avLst>
                <a:gd name="adj" fmla="val 2589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72000" rIns="108000" bIns="72000" rtlCol="0" anchor="ctr">
              <a:spAutoFit/>
            </a:bodyPr>
            <a:lstStyle/>
            <a:p>
              <a:pPr algn="r"/>
              <a:r>
                <a:rPr lang="en-GB" dirty="0">
                  <a:solidFill>
                    <a:schemeClr val="tx1"/>
                  </a:solidFill>
                  <a:latin typeface="Arial" panose="020B0604020202020204" pitchFamily="34" charset="0"/>
                </a:rPr>
                <a:t>Where are you?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7FC580-3ADC-36F7-124A-3E520B47D18C}"/>
              </a:ext>
            </a:extLst>
          </p:cNvPr>
          <p:cNvGrpSpPr/>
          <p:nvPr/>
        </p:nvGrpSpPr>
        <p:grpSpPr>
          <a:xfrm>
            <a:off x="5816305" y="3180084"/>
            <a:ext cx="1633944" cy="495938"/>
            <a:chOff x="5722144" y="2282950"/>
            <a:chExt cx="1633944" cy="495938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686F4798-FBDB-28E2-88C3-8C26457B6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2424" y="2646557"/>
              <a:ext cx="183664" cy="122442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4764DE-8904-0A82-91FE-0C4B00736A32}"/>
                </a:ext>
              </a:extLst>
            </p:cNvPr>
            <p:cNvSpPr/>
            <p:nvPr/>
          </p:nvSpPr>
          <p:spPr>
            <a:xfrm>
              <a:off x="5722144" y="2282950"/>
              <a:ext cx="1590040" cy="495938"/>
            </a:xfrm>
            <a:prstGeom prst="roundRect">
              <a:avLst>
                <a:gd name="adj" fmla="val 2589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72000" rIns="108000" bIns="72000" rtlCol="0" anchor="ctr">
              <a:spAutoFit/>
            </a:bodyPr>
            <a:lstStyle/>
            <a:p>
              <a:pPr algn="r"/>
              <a:r>
                <a:rPr lang="en-GB" dirty="0">
                  <a:solidFill>
                    <a:schemeClr val="tx1"/>
                  </a:solidFill>
                  <a:latin typeface="Arial" panose="020B0604020202020204" pitchFamily="34" charset="0"/>
                </a:rPr>
                <a:t>Did you eat?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31229E-C992-198F-06B0-8FDDA8662CFA}"/>
              </a:ext>
            </a:extLst>
          </p:cNvPr>
          <p:cNvGrpSpPr/>
          <p:nvPr/>
        </p:nvGrpSpPr>
        <p:grpSpPr>
          <a:xfrm>
            <a:off x="6044905" y="3771526"/>
            <a:ext cx="1405344" cy="495938"/>
            <a:chOff x="5950744" y="2282950"/>
            <a:chExt cx="1405344" cy="49593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69A72179-8979-D989-E819-021B29A1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2424" y="2646557"/>
              <a:ext cx="183664" cy="122442"/>
            </a:xfrm>
            <a:prstGeom prst="rect">
              <a:avLst/>
            </a:prstGeom>
          </p:spPr>
        </p:pic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B9042FB-9A1D-3868-0367-B7697FE51C72}"/>
                </a:ext>
              </a:extLst>
            </p:cNvPr>
            <p:cNvSpPr/>
            <p:nvPr/>
          </p:nvSpPr>
          <p:spPr>
            <a:xfrm>
              <a:off x="5950744" y="2282950"/>
              <a:ext cx="1361440" cy="495938"/>
            </a:xfrm>
            <a:prstGeom prst="roundRect">
              <a:avLst>
                <a:gd name="adj" fmla="val 2589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72000" rIns="108000" bIns="72000" rtlCol="0" anchor="ctr">
              <a:spAutoFit/>
            </a:bodyPr>
            <a:lstStyle/>
            <a:p>
              <a:pPr algn="r"/>
              <a:r>
                <a:rPr lang="en-GB" dirty="0">
                  <a:solidFill>
                    <a:schemeClr val="tx1"/>
                  </a:solidFill>
                  <a:latin typeface="Arial" panose="020B0604020202020204" pitchFamily="34" charset="0"/>
                </a:rPr>
                <a:t>Goodnight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2E2268-A350-CE32-FCCD-DE7EA7E85658}"/>
              </a:ext>
            </a:extLst>
          </p:cNvPr>
          <p:cNvGrpSpPr/>
          <p:nvPr/>
        </p:nvGrpSpPr>
        <p:grpSpPr>
          <a:xfrm>
            <a:off x="6566399" y="4362968"/>
            <a:ext cx="883850" cy="495938"/>
            <a:chOff x="6472238" y="2282950"/>
            <a:chExt cx="883850" cy="495938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0032EF3C-14BA-7C79-FF88-244E9D14D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2424" y="2646557"/>
              <a:ext cx="183664" cy="122442"/>
            </a:xfrm>
            <a:prstGeom prst="rect">
              <a:avLst/>
            </a:prstGeom>
          </p:spPr>
        </p:pic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E30F0AA-BFC6-36A7-50B3-275D0CAEA0D8}"/>
                </a:ext>
              </a:extLst>
            </p:cNvPr>
            <p:cNvSpPr/>
            <p:nvPr/>
          </p:nvSpPr>
          <p:spPr>
            <a:xfrm>
              <a:off x="6472238" y="2282950"/>
              <a:ext cx="839946" cy="495938"/>
            </a:xfrm>
            <a:prstGeom prst="roundRect">
              <a:avLst>
                <a:gd name="adj" fmla="val 2589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72000" rIns="108000" bIns="72000" rtlCol="0" anchor="ctr">
              <a:spAutoFit/>
            </a:bodyPr>
            <a:lstStyle/>
            <a:p>
              <a:pPr algn="r"/>
              <a:r>
                <a:rPr lang="en-GB" dirty="0">
                  <a:solidFill>
                    <a:schemeClr val="tx1"/>
                  </a:solidFill>
                  <a:latin typeface="Arial" panose="020B0604020202020204" pitchFamily="34" charset="0"/>
                </a:rPr>
                <a:t>Baby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474B23A-1195-E1F2-7A23-FB7C45BB3560}"/>
              </a:ext>
            </a:extLst>
          </p:cNvPr>
          <p:cNvGrpSpPr/>
          <p:nvPr/>
        </p:nvGrpSpPr>
        <p:grpSpPr>
          <a:xfrm>
            <a:off x="6394949" y="5545852"/>
            <a:ext cx="1048156" cy="495938"/>
            <a:chOff x="6307932" y="2282950"/>
            <a:chExt cx="1048156" cy="495938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9AAB85A-7FC1-30CC-202D-5D1F96737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2424" y="2646557"/>
              <a:ext cx="183664" cy="122442"/>
            </a:xfrm>
            <a:prstGeom prst="rect">
              <a:avLst/>
            </a:prstGeom>
          </p:spPr>
        </p:pic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BB43C6E7-85C5-49C1-0A12-F7D047CF5D63}"/>
                </a:ext>
              </a:extLst>
            </p:cNvPr>
            <p:cNvSpPr/>
            <p:nvPr/>
          </p:nvSpPr>
          <p:spPr>
            <a:xfrm>
              <a:off x="6307932" y="2282950"/>
              <a:ext cx="1004252" cy="495938"/>
            </a:xfrm>
            <a:prstGeom prst="roundRect">
              <a:avLst>
                <a:gd name="adj" fmla="val 2589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72000" rIns="108000" bIns="72000" rtlCol="0" anchor="ctr">
              <a:spAutoFit/>
            </a:bodyPr>
            <a:lstStyle/>
            <a:p>
              <a:pPr algn="r"/>
              <a:r>
                <a:rPr lang="en-GB" dirty="0">
                  <a:solidFill>
                    <a:schemeClr val="tx1"/>
                  </a:solidFill>
                  <a:latin typeface="Arial" panose="020B0604020202020204" pitchFamily="34" charset="0"/>
                </a:rPr>
                <a:t>Honey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07471A7-1C3E-65B6-2C91-E6479C0507BC}"/>
              </a:ext>
            </a:extLst>
          </p:cNvPr>
          <p:cNvGrpSpPr/>
          <p:nvPr/>
        </p:nvGrpSpPr>
        <p:grpSpPr>
          <a:xfrm>
            <a:off x="6287792" y="4954410"/>
            <a:ext cx="1148169" cy="495938"/>
            <a:chOff x="6207919" y="2282950"/>
            <a:chExt cx="1148169" cy="495938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FA0D1012-DE2A-8636-A5A7-AE7D2221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2424" y="2646557"/>
              <a:ext cx="183664" cy="122442"/>
            </a:xfrm>
            <a:prstGeom prst="rect">
              <a:avLst/>
            </a:prstGeom>
          </p:spPr>
        </p:pic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6B84F30-6A80-EE87-6393-F0A2B07126CC}"/>
                </a:ext>
              </a:extLst>
            </p:cNvPr>
            <p:cNvSpPr/>
            <p:nvPr/>
          </p:nvSpPr>
          <p:spPr>
            <a:xfrm>
              <a:off x="6207919" y="2282950"/>
              <a:ext cx="1104265" cy="495938"/>
            </a:xfrm>
            <a:prstGeom prst="roundRect">
              <a:avLst>
                <a:gd name="adj" fmla="val 2589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72000" rIns="108000" bIns="72000" rtlCol="0" anchor="ctr">
              <a:spAutoFit/>
            </a:bodyPr>
            <a:lstStyle/>
            <a:p>
              <a:pPr algn="r"/>
              <a:r>
                <a:rPr lang="en-GB" dirty="0">
                  <a:solidFill>
                    <a:schemeClr val="tx1"/>
                  </a:solidFill>
                  <a:latin typeface="Arial" panose="020B0604020202020204" pitchFamily="34" charset="0"/>
                </a:rPr>
                <a:t>Darling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211C35-4CDF-DC3E-B7B4-034A5576FF9C}"/>
              </a:ext>
            </a:extLst>
          </p:cNvPr>
          <p:cNvGrpSpPr/>
          <p:nvPr/>
        </p:nvGrpSpPr>
        <p:grpSpPr>
          <a:xfrm>
            <a:off x="6016330" y="6137296"/>
            <a:ext cx="1405344" cy="495938"/>
            <a:chOff x="5950744" y="2282950"/>
            <a:chExt cx="1405344" cy="495938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C5FB1EF8-FA2C-0F48-7484-BB5D6D112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2424" y="2646557"/>
              <a:ext cx="183664" cy="122442"/>
            </a:xfrm>
            <a:prstGeom prst="rect">
              <a:avLst/>
            </a:prstGeom>
          </p:spPr>
        </p:pic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676C8F8-8F96-586F-3527-053EAFBFE6E8}"/>
                </a:ext>
              </a:extLst>
            </p:cNvPr>
            <p:cNvSpPr/>
            <p:nvPr/>
          </p:nvSpPr>
          <p:spPr>
            <a:xfrm>
              <a:off x="5950744" y="2282950"/>
              <a:ext cx="1361440" cy="495938"/>
            </a:xfrm>
            <a:prstGeom prst="roundRect">
              <a:avLst>
                <a:gd name="adj" fmla="val 2589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72000" rIns="108000" bIns="72000" rtlCol="0" anchor="ctr">
              <a:spAutoFit/>
            </a:bodyPr>
            <a:lstStyle/>
            <a:p>
              <a:pPr algn="r"/>
              <a:r>
                <a:rPr lang="en-GB" dirty="0">
                  <a:solidFill>
                    <a:schemeClr val="tx1"/>
                  </a:solidFill>
                  <a:latin typeface="Arial" panose="020B0604020202020204" pitchFamily="34" charset="0"/>
                </a:rPr>
                <a:t>I miss you</a:t>
              </a:r>
            </a:p>
          </p:txBody>
        </p:sp>
      </p:grpSp>
      <p:pic>
        <p:nvPicPr>
          <p:cNvPr id="7170" name="Picture 2" descr="Broken glass - PNG image with transparent background | Free Png Images">
            <a:extLst>
              <a:ext uri="{FF2B5EF4-FFF2-40B4-BE49-F238E27FC236}">
                <a16:creationId xmlns:a16="http://schemas.microsoft.com/office/drawing/2014/main" id="{BA2C6CD6-D4EF-1AE9-ABF4-3FDCD6A8E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92" b="13695"/>
          <a:stretch/>
        </p:blipFill>
        <p:spPr bwMode="auto">
          <a:xfrm rot="16200000">
            <a:off x="3394584" y="2592821"/>
            <a:ext cx="5440457" cy="308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8C689-4DB9-25AB-1657-83EB9A93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 CONTACT RULE</a:t>
            </a:r>
          </a:p>
        </p:txBody>
      </p:sp>
    </p:spTree>
    <p:extLst>
      <p:ext uri="{BB962C8B-B14F-4D97-AF65-F5344CB8AC3E}">
        <p14:creationId xmlns:p14="http://schemas.microsoft.com/office/powerpoint/2010/main" val="30093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0.25 -7.40741E-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are some details you noticed in Blackpink's 'Lovesick Girls'? - Quora">
            <a:extLst>
              <a:ext uri="{FF2B5EF4-FFF2-40B4-BE49-F238E27FC236}">
                <a16:creationId xmlns:a16="http://schemas.microsoft.com/office/drawing/2014/main" id="{761328FB-478E-B1E4-519E-C05F78C63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5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lm texture - grain explosion by StephanePellennec on DeviantArt">
            <a:extLst>
              <a:ext uri="{FF2B5EF4-FFF2-40B4-BE49-F238E27FC236}">
                <a16:creationId xmlns:a16="http://schemas.microsoft.com/office/drawing/2014/main" id="{286A8547-1F6C-7DE3-DD05-531414D9F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4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0" y="-3314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BADADA-37D1-F9CB-1667-77CF37B943C3}"/>
              </a:ext>
            </a:extLst>
          </p:cNvPr>
          <p:cNvSpPr/>
          <p:nvPr/>
        </p:nvSpPr>
        <p:spPr>
          <a:xfrm>
            <a:off x="755374" y="861391"/>
            <a:ext cx="10681252" cy="5128592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A6BA8-411E-D95E-D62B-AD85A90E2B3E}"/>
              </a:ext>
            </a:extLst>
          </p:cNvPr>
          <p:cNvSpPr txBox="1"/>
          <p:nvPr/>
        </p:nvSpPr>
        <p:spPr>
          <a:xfrm>
            <a:off x="9754107" y="4301411"/>
            <a:ext cx="1563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>
                <a:solidFill>
                  <a:schemeClr val="accent1"/>
                </a:solidFill>
                <a:latin typeface="Playfair Display Medium" pitchFamily="2" charset="77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A2D3A-AB22-D72E-29B2-CC3FD8DCA95C}"/>
              </a:ext>
            </a:extLst>
          </p:cNvPr>
          <p:cNvSpPr txBox="1"/>
          <p:nvPr/>
        </p:nvSpPr>
        <p:spPr>
          <a:xfrm>
            <a:off x="9754107" y="4256111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  <a:latin typeface="Playfair Display Medium" pitchFamily="2" charset="77"/>
              </a:rPr>
              <a:t>Chapter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6CE0A0B-2FBA-B958-F6B4-69E77FBE3EDD}"/>
              </a:ext>
            </a:extLst>
          </p:cNvPr>
          <p:cNvSpPr txBox="1">
            <a:spLocks/>
          </p:cNvSpPr>
          <p:nvPr/>
        </p:nvSpPr>
        <p:spPr>
          <a:xfrm>
            <a:off x="3180519" y="408368"/>
            <a:ext cx="8362123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GB" sz="1800" dirty="0">
                <a:solidFill>
                  <a:schemeClr val="accent1"/>
                </a:solidFill>
                <a:latin typeface="Playfair Display Medium" pitchFamily="2" charset="77"/>
              </a:rPr>
              <a:t>HOW TO GET OVER A HEARTBREAK</a:t>
            </a:r>
          </a:p>
        </p:txBody>
      </p:sp>
    </p:spTree>
    <p:extLst>
      <p:ext uri="{BB962C8B-B14F-4D97-AF65-F5344CB8AC3E}">
        <p14:creationId xmlns:p14="http://schemas.microsoft.com/office/powerpoint/2010/main" val="376540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ackpink">
      <a:dk1>
        <a:srgbClr val="000000"/>
      </a:dk1>
      <a:lt1>
        <a:srgbClr val="FEFFFF"/>
      </a:lt1>
      <a:dk2>
        <a:srgbClr val="44546A"/>
      </a:dk2>
      <a:lt2>
        <a:srgbClr val="E7E6E6"/>
      </a:lt2>
      <a:accent1>
        <a:srgbClr val="F2A4B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239</Words>
  <Application>Microsoft Macintosh PowerPoint</Application>
  <PresentationFormat>Widescreen</PresentationFormat>
  <Paragraphs>60</Paragraphs>
  <Slides>10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Playfair Display Black</vt:lpstr>
      <vt:lpstr>Mazama</vt:lpstr>
      <vt:lpstr>Playfair Display Medium</vt:lpstr>
      <vt:lpstr>Arial</vt:lpstr>
      <vt:lpstr>Playfair Display SemiBold</vt:lpstr>
      <vt:lpstr>Office Theme</vt:lpstr>
      <vt:lpstr>THANK YOU FOR  DOWNLOADING!   HOPE IT HELPS YOU WITH YOUR PRESENTATIONS!  </vt:lpstr>
      <vt:lpstr>PowerPoint Presentation</vt:lpstr>
      <vt:lpstr>Lovesick Girls</vt:lpstr>
      <vt:lpstr>CONTENTS</vt:lpstr>
      <vt:lpstr>PowerPoint Presentation</vt:lpstr>
      <vt:lpstr>PowerPoint Presentation</vt:lpstr>
      <vt:lpstr>the breakup equation</vt:lpstr>
      <vt:lpstr>NO CONTACT RULE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Story Productions @dstoryco</dc:creator>
  <cp:lastModifiedBy>Barney Yau</cp:lastModifiedBy>
  <cp:revision>56</cp:revision>
  <dcterms:created xsi:type="dcterms:W3CDTF">2022-08-23T12:17:24Z</dcterms:created>
  <dcterms:modified xsi:type="dcterms:W3CDTF">2023-07-24T07:07:14Z</dcterms:modified>
</cp:coreProperties>
</file>